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99" r:id="rId2"/>
    <p:sldId id="300" r:id="rId3"/>
    <p:sldId id="260" r:id="rId4"/>
    <p:sldId id="261" r:id="rId5"/>
    <p:sldId id="294" r:id="rId6"/>
    <p:sldId id="259" r:id="rId7"/>
    <p:sldId id="257" r:id="rId8"/>
    <p:sldId id="262" r:id="rId9"/>
    <p:sldId id="295" r:id="rId10"/>
    <p:sldId id="264" r:id="rId11"/>
    <p:sldId id="265" r:id="rId12"/>
    <p:sldId id="266" r:id="rId13"/>
    <p:sldId id="267" r:id="rId14"/>
    <p:sldId id="296" r:id="rId15"/>
    <p:sldId id="283" r:id="rId16"/>
    <p:sldId id="278" r:id="rId17"/>
    <p:sldId id="279" r:id="rId18"/>
    <p:sldId id="280" r:id="rId19"/>
    <p:sldId id="263" r:id="rId20"/>
    <p:sldId id="282" r:id="rId21"/>
    <p:sldId id="269" r:id="rId22"/>
    <p:sldId id="284" r:id="rId23"/>
    <p:sldId id="285" r:id="rId24"/>
    <p:sldId id="297" r:id="rId25"/>
    <p:sldId id="287" r:id="rId26"/>
    <p:sldId id="277" r:id="rId27"/>
    <p:sldId id="288" r:id="rId28"/>
    <p:sldId id="289" r:id="rId29"/>
    <p:sldId id="298" r:id="rId30"/>
    <p:sldId id="291" r:id="rId31"/>
    <p:sldId id="292" r:id="rId32"/>
    <p:sldId id="293" r:id="rId33"/>
  </p:sldIdLst>
  <p:sldSz cx="3617913" cy="2714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" userDrawn="1">
          <p15:clr>
            <a:srgbClr val="A4A3A4"/>
          </p15:clr>
        </p15:guide>
        <p15:guide id="2" pos="20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300"/>
    <a:srgbClr val="172A88"/>
    <a:srgbClr val="2D7DE2"/>
    <a:srgbClr val="307AE4"/>
    <a:srgbClr val="F5C34E"/>
    <a:srgbClr val="4CB8A9"/>
    <a:srgbClr val="60D091"/>
    <a:srgbClr val="60D08C"/>
    <a:srgbClr val="60D08F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7" autoAdjust="0"/>
    <p:restoredTop sz="94660"/>
  </p:normalViewPr>
  <p:slideViewPr>
    <p:cSldViewPr snapToGrid="0">
      <p:cViewPr varScale="1">
        <p:scale>
          <a:sx n="252" d="100"/>
          <a:sy n="252" d="100"/>
        </p:scale>
        <p:origin x="2178" y="198"/>
      </p:cViewPr>
      <p:guideLst>
        <p:guide orient="horz" pos="175"/>
        <p:guide pos="20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08000" cy="108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BE01B-8B1F-4172-B212-E572E16EFF58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C90EE-5AF8-49ED-B061-FEBA604F06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82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D31DC-5B57-4E38-ADEC-4883F9D52FC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419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D31DC-5B57-4E38-ADEC-4883F9D52FC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224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0F6AC-5C49-48A8-8337-B745F2B54AE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333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D31DC-5B57-4E38-ADEC-4883F9D52FC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128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D31DC-5B57-4E38-ADEC-4883F9D52FC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680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D31DC-5B57-4E38-ADEC-4883F9D52FC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012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C6366-A3BC-4534-A660-79B797D738F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156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D31DC-5B57-4E38-ADEC-4883F9D52FC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711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D31DC-5B57-4E38-ADEC-4883F9D52FC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099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C6366-A3BC-4534-A660-79B797D738FC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032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D31DC-5B57-4E38-ADEC-4883F9D52FC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197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D31DC-5B57-4E38-ADEC-4883F9D52FC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948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0F6AC-5C49-48A8-8337-B745F2B54AEE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657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D31DC-5B57-4E38-ADEC-4883F9D52FC0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441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C6366-A3BC-4534-A660-79B797D738FC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872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0F6AC-5C49-48A8-8337-B745F2B54AE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489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C90EE-5AF8-49ED-B061-FEBA604F06E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142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C6366-A3BC-4534-A660-79B797D738F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43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D31DC-5B57-4E38-ADEC-4883F9D52FC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927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0F6AC-5C49-48A8-8337-B745F2B54AE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3457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D31DC-5B57-4E38-ADEC-4883F9D52FC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C6366-A3BC-4534-A660-79B797D738F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65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344" y="444269"/>
            <a:ext cx="3075226" cy="945092"/>
          </a:xfrm>
        </p:spPr>
        <p:txBody>
          <a:bodyPr anchor="b"/>
          <a:lstStyle>
            <a:lvl1pPr algn="ctr">
              <a:defRPr sz="237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239" y="1425807"/>
            <a:ext cx="2713435" cy="655406"/>
          </a:xfrm>
        </p:spPr>
        <p:txBody>
          <a:bodyPr/>
          <a:lstStyle>
            <a:lvl1pPr marL="0" indent="0" algn="ctr">
              <a:buNone/>
              <a:defRPr sz="950"/>
            </a:lvl1pPr>
            <a:lvl2pPr marL="180914" indent="0" algn="ctr">
              <a:buNone/>
              <a:defRPr sz="791"/>
            </a:lvl2pPr>
            <a:lvl3pPr marL="361828" indent="0" algn="ctr">
              <a:buNone/>
              <a:defRPr sz="712"/>
            </a:lvl3pPr>
            <a:lvl4pPr marL="542742" indent="0" algn="ctr">
              <a:buNone/>
              <a:defRPr sz="633"/>
            </a:lvl4pPr>
            <a:lvl5pPr marL="723656" indent="0" algn="ctr">
              <a:buNone/>
              <a:defRPr sz="633"/>
            </a:lvl5pPr>
            <a:lvl6pPr marL="904570" indent="0" algn="ctr">
              <a:buNone/>
              <a:defRPr sz="633"/>
            </a:lvl6pPr>
            <a:lvl7pPr marL="1085484" indent="0" algn="ctr">
              <a:buNone/>
              <a:defRPr sz="633"/>
            </a:lvl7pPr>
            <a:lvl8pPr marL="1266398" indent="0" algn="ctr">
              <a:buNone/>
              <a:defRPr sz="633"/>
            </a:lvl8pPr>
            <a:lvl9pPr marL="1447312" indent="0" algn="ctr">
              <a:buNone/>
              <a:defRPr sz="6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16BC-FDC7-40D2-A658-64DF7A0F69A3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1670-A240-4AA8-8D59-256CF5B79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50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16BC-FDC7-40D2-A658-64DF7A0F69A3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1670-A240-4AA8-8D59-256CF5B79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74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89069" y="144529"/>
            <a:ext cx="780112" cy="230051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731" y="144529"/>
            <a:ext cx="2295114" cy="230051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16BC-FDC7-40D2-A658-64DF7A0F69A3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1670-A240-4AA8-8D59-256CF5B79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23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16BC-FDC7-40D2-A658-64DF7A0F69A3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1670-A240-4AA8-8D59-256CF5B79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11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47" y="676772"/>
            <a:ext cx="3120450" cy="1129208"/>
          </a:xfrm>
        </p:spPr>
        <p:txBody>
          <a:bodyPr anchor="b"/>
          <a:lstStyle>
            <a:lvl1pPr>
              <a:defRPr sz="237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47" y="1816663"/>
            <a:ext cx="3120450" cy="593824"/>
          </a:xfrm>
        </p:spPr>
        <p:txBody>
          <a:bodyPr/>
          <a:lstStyle>
            <a:lvl1pPr marL="0" indent="0">
              <a:buNone/>
              <a:defRPr sz="950">
                <a:solidFill>
                  <a:schemeClr val="tx1"/>
                </a:solidFill>
              </a:defRPr>
            </a:lvl1pPr>
            <a:lvl2pPr marL="180914" indent="0">
              <a:buNone/>
              <a:defRPr sz="791">
                <a:solidFill>
                  <a:schemeClr val="tx1">
                    <a:tint val="75000"/>
                  </a:schemeClr>
                </a:solidFill>
              </a:defRPr>
            </a:lvl2pPr>
            <a:lvl3pPr marL="361828" indent="0">
              <a:buNone/>
              <a:defRPr sz="712">
                <a:solidFill>
                  <a:schemeClr val="tx1">
                    <a:tint val="75000"/>
                  </a:schemeClr>
                </a:solidFill>
              </a:defRPr>
            </a:lvl3pPr>
            <a:lvl4pPr marL="542742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4pPr>
            <a:lvl5pPr marL="723656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5pPr>
            <a:lvl6pPr marL="90457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6pPr>
            <a:lvl7pPr marL="1085484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7pPr>
            <a:lvl8pPr marL="1266398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8pPr>
            <a:lvl9pPr marL="1447312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16BC-FDC7-40D2-A658-64DF7A0F69A3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1670-A240-4AA8-8D59-256CF5B79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72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732" y="722643"/>
            <a:ext cx="1537613" cy="17224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1568" y="722643"/>
            <a:ext cx="1537613" cy="17224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16BC-FDC7-40D2-A658-64DF7A0F69A3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1670-A240-4AA8-8D59-256CF5B79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128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3" y="144529"/>
            <a:ext cx="3120450" cy="52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203" y="665460"/>
            <a:ext cx="1530547" cy="326132"/>
          </a:xfrm>
        </p:spPr>
        <p:txBody>
          <a:bodyPr anchor="b"/>
          <a:lstStyle>
            <a:lvl1pPr marL="0" indent="0">
              <a:buNone/>
              <a:defRPr sz="950" b="1"/>
            </a:lvl1pPr>
            <a:lvl2pPr marL="180914" indent="0">
              <a:buNone/>
              <a:defRPr sz="791" b="1"/>
            </a:lvl2pPr>
            <a:lvl3pPr marL="361828" indent="0">
              <a:buNone/>
              <a:defRPr sz="712" b="1"/>
            </a:lvl3pPr>
            <a:lvl4pPr marL="542742" indent="0">
              <a:buNone/>
              <a:defRPr sz="633" b="1"/>
            </a:lvl4pPr>
            <a:lvl5pPr marL="723656" indent="0">
              <a:buNone/>
              <a:defRPr sz="633" b="1"/>
            </a:lvl5pPr>
            <a:lvl6pPr marL="904570" indent="0">
              <a:buNone/>
              <a:defRPr sz="633" b="1"/>
            </a:lvl6pPr>
            <a:lvl7pPr marL="1085484" indent="0">
              <a:buNone/>
              <a:defRPr sz="633" b="1"/>
            </a:lvl7pPr>
            <a:lvl8pPr marL="1266398" indent="0">
              <a:buNone/>
              <a:defRPr sz="633" b="1"/>
            </a:lvl8pPr>
            <a:lvl9pPr marL="1447312" indent="0">
              <a:buNone/>
              <a:defRPr sz="6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203" y="991592"/>
            <a:ext cx="1530547" cy="14584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31569" y="665460"/>
            <a:ext cx="1538084" cy="326132"/>
          </a:xfrm>
        </p:spPr>
        <p:txBody>
          <a:bodyPr anchor="b"/>
          <a:lstStyle>
            <a:lvl1pPr marL="0" indent="0">
              <a:buNone/>
              <a:defRPr sz="950" b="1"/>
            </a:lvl1pPr>
            <a:lvl2pPr marL="180914" indent="0">
              <a:buNone/>
              <a:defRPr sz="791" b="1"/>
            </a:lvl2pPr>
            <a:lvl3pPr marL="361828" indent="0">
              <a:buNone/>
              <a:defRPr sz="712" b="1"/>
            </a:lvl3pPr>
            <a:lvl4pPr marL="542742" indent="0">
              <a:buNone/>
              <a:defRPr sz="633" b="1"/>
            </a:lvl4pPr>
            <a:lvl5pPr marL="723656" indent="0">
              <a:buNone/>
              <a:defRPr sz="633" b="1"/>
            </a:lvl5pPr>
            <a:lvl6pPr marL="904570" indent="0">
              <a:buNone/>
              <a:defRPr sz="633" b="1"/>
            </a:lvl6pPr>
            <a:lvl7pPr marL="1085484" indent="0">
              <a:buNone/>
              <a:defRPr sz="633" b="1"/>
            </a:lvl7pPr>
            <a:lvl8pPr marL="1266398" indent="0">
              <a:buNone/>
              <a:defRPr sz="633" b="1"/>
            </a:lvl8pPr>
            <a:lvl9pPr marL="1447312" indent="0">
              <a:buNone/>
              <a:defRPr sz="6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31569" y="991592"/>
            <a:ext cx="1538084" cy="14584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16BC-FDC7-40D2-A658-64DF7A0F69A3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1670-A240-4AA8-8D59-256CF5B79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59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16BC-FDC7-40D2-A658-64DF7A0F69A3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1670-A240-4AA8-8D59-256CF5B79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9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16BC-FDC7-40D2-A658-64DF7A0F69A3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1670-A240-4AA8-8D59-256CF5B79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44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3" y="180975"/>
            <a:ext cx="1166871" cy="633413"/>
          </a:xfrm>
        </p:spPr>
        <p:txBody>
          <a:bodyPr anchor="b"/>
          <a:lstStyle>
            <a:lvl1pPr>
              <a:defRPr sz="12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084" y="390856"/>
            <a:ext cx="1831568" cy="1929143"/>
          </a:xfrm>
        </p:spPr>
        <p:txBody>
          <a:bodyPr/>
          <a:lstStyle>
            <a:lvl1pPr>
              <a:defRPr sz="1266"/>
            </a:lvl1pPr>
            <a:lvl2pPr>
              <a:defRPr sz="1108"/>
            </a:lvl2pPr>
            <a:lvl3pPr>
              <a:defRPr sz="950"/>
            </a:lvl3pPr>
            <a:lvl4pPr>
              <a:defRPr sz="791"/>
            </a:lvl4pPr>
            <a:lvl5pPr>
              <a:defRPr sz="791"/>
            </a:lvl5pPr>
            <a:lvl6pPr>
              <a:defRPr sz="791"/>
            </a:lvl6pPr>
            <a:lvl7pPr>
              <a:defRPr sz="791"/>
            </a:lvl7pPr>
            <a:lvl8pPr>
              <a:defRPr sz="791"/>
            </a:lvl8pPr>
            <a:lvl9pPr>
              <a:defRPr sz="7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203" y="814387"/>
            <a:ext cx="1166871" cy="1508754"/>
          </a:xfrm>
        </p:spPr>
        <p:txBody>
          <a:bodyPr/>
          <a:lstStyle>
            <a:lvl1pPr marL="0" indent="0">
              <a:buNone/>
              <a:defRPr sz="633"/>
            </a:lvl1pPr>
            <a:lvl2pPr marL="180914" indent="0">
              <a:buNone/>
              <a:defRPr sz="554"/>
            </a:lvl2pPr>
            <a:lvl3pPr marL="361828" indent="0">
              <a:buNone/>
              <a:defRPr sz="475"/>
            </a:lvl3pPr>
            <a:lvl4pPr marL="542742" indent="0">
              <a:buNone/>
              <a:defRPr sz="396"/>
            </a:lvl4pPr>
            <a:lvl5pPr marL="723656" indent="0">
              <a:buNone/>
              <a:defRPr sz="396"/>
            </a:lvl5pPr>
            <a:lvl6pPr marL="904570" indent="0">
              <a:buNone/>
              <a:defRPr sz="396"/>
            </a:lvl6pPr>
            <a:lvl7pPr marL="1085484" indent="0">
              <a:buNone/>
              <a:defRPr sz="396"/>
            </a:lvl7pPr>
            <a:lvl8pPr marL="1266398" indent="0">
              <a:buNone/>
              <a:defRPr sz="396"/>
            </a:lvl8pPr>
            <a:lvl9pPr marL="1447312" indent="0">
              <a:buNone/>
              <a:defRPr sz="39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16BC-FDC7-40D2-A658-64DF7A0F69A3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1670-A240-4AA8-8D59-256CF5B79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04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3" y="180975"/>
            <a:ext cx="1166871" cy="633413"/>
          </a:xfrm>
        </p:spPr>
        <p:txBody>
          <a:bodyPr anchor="b"/>
          <a:lstStyle>
            <a:lvl1pPr>
              <a:defRPr sz="12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8084" y="390856"/>
            <a:ext cx="1831568" cy="1929143"/>
          </a:xfrm>
        </p:spPr>
        <p:txBody>
          <a:bodyPr anchor="t"/>
          <a:lstStyle>
            <a:lvl1pPr marL="0" indent="0">
              <a:buNone/>
              <a:defRPr sz="1266"/>
            </a:lvl1pPr>
            <a:lvl2pPr marL="180914" indent="0">
              <a:buNone/>
              <a:defRPr sz="1108"/>
            </a:lvl2pPr>
            <a:lvl3pPr marL="361828" indent="0">
              <a:buNone/>
              <a:defRPr sz="950"/>
            </a:lvl3pPr>
            <a:lvl4pPr marL="542742" indent="0">
              <a:buNone/>
              <a:defRPr sz="791"/>
            </a:lvl4pPr>
            <a:lvl5pPr marL="723656" indent="0">
              <a:buNone/>
              <a:defRPr sz="791"/>
            </a:lvl5pPr>
            <a:lvl6pPr marL="904570" indent="0">
              <a:buNone/>
              <a:defRPr sz="791"/>
            </a:lvl6pPr>
            <a:lvl7pPr marL="1085484" indent="0">
              <a:buNone/>
              <a:defRPr sz="791"/>
            </a:lvl7pPr>
            <a:lvl8pPr marL="1266398" indent="0">
              <a:buNone/>
              <a:defRPr sz="791"/>
            </a:lvl8pPr>
            <a:lvl9pPr marL="1447312" indent="0">
              <a:buNone/>
              <a:defRPr sz="79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203" y="814387"/>
            <a:ext cx="1166871" cy="1508754"/>
          </a:xfrm>
        </p:spPr>
        <p:txBody>
          <a:bodyPr/>
          <a:lstStyle>
            <a:lvl1pPr marL="0" indent="0">
              <a:buNone/>
              <a:defRPr sz="633"/>
            </a:lvl1pPr>
            <a:lvl2pPr marL="180914" indent="0">
              <a:buNone/>
              <a:defRPr sz="554"/>
            </a:lvl2pPr>
            <a:lvl3pPr marL="361828" indent="0">
              <a:buNone/>
              <a:defRPr sz="475"/>
            </a:lvl3pPr>
            <a:lvl4pPr marL="542742" indent="0">
              <a:buNone/>
              <a:defRPr sz="396"/>
            </a:lvl4pPr>
            <a:lvl5pPr marL="723656" indent="0">
              <a:buNone/>
              <a:defRPr sz="396"/>
            </a:lvl5pPr>
            <a:lvl6pPr marL="904570" indent="0">
              <a:buNone/>
              <a:defRPr sz="396"/>
            </a:lvl6pPr>
            <a:lvl7pPr marL="1085484" indent="0">
              <a:buNone/>
              <a:defRPr sz="396"/>
            </a:lvl7pPr>
            <a:lvl8pPr marL="1266398" indent="0">
              <a:buNone/>
              <a:defRPr sz="396"/>
            </a:lvl8pPr>
            <a:lvl9pPr marL="1447312" indent="0">
              <a:buNone/>
              <a:defRPr sz="39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16BC-FDC7-40D2-A658-64DF7A0F69A3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1670-A240-4AA8-8D59-256CF5B79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01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8732" y="144529"/>
            <a:ext cx="3120450" cy="52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732" y="722643"/>
            <a:ext cx="3120450" cy="1722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8732" y="2516056"/>
            <a:ext cx="814030" cy="144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16BC-FDC7-40D2-A658-64DF7A0F69A3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8434" y="2516056"/>
            <a:ext cx="1221046" cy="144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5151" y="2516056"/>
            <a:ext cx="814030" cy="144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91670-A240-4AA8-8D59-256CF5B79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24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61828" rtl="0" eaLnBrk="1" latinLnBrk="0" hangingPunct="1">
        <a:lnSpc>
          <a:spcPct val="90000"/>
        </a:lnSpc>
        <a:spcBef>
          <a:spcPct val="0"/>
        </a:spcBef>
        <a:buNone/>
        <a:defRPr kumimoji="1" sz="1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457" indent="-90457" algn="l" defTabSz="361828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kumimoji="1" sz="1108" kern="1200">
          <a:solidFill>
            <a:schemeClr val="tx1"/>
          </a:solidFill>
          <a:latin typeface="+mn-lt"/>
          <a:ea typeface="+mn-ea"/>
          <a:cs typeface="+mn-cs"/>
        </a:defRPr>
      </a:lvl1pPr>
      <a:lvl2pPr marL="271371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kumimoji="1"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52285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kumimoji="1" sz="791" kern="1200">
          <a:solidFill>
            <a:schemeClr val="tx1"/>
          </a:solidFill>
          <a:latin typeface="+mn-lt"/>
          <a:ea typeface="+mn-ea"/>
          <a:cs typeface="+mn-cs"/>
        </a:defRPr>
      </a:lvl3pPr>
      <a:lvl4pPr marL="633199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kumimoji="1" sz="712" kern="1200">
          <a:solidFill>
            <a:schemeClr val="tx1"/>
          </a:solidFill>
          <a:latin typeface="+mn-lt"/>
          <a:ea typeface="+mn-ea"/>
          <a:cs typeface="+mn-cs"/>
        </a:defRPr>
      </a:lvl4pPr>
      <a:lvl5pPr marL="814113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kumimoji="1" sz="712" kern="1200">
          <a:solidFill>
            <a:schemeClr val="tx1"/>
          </a:solidFill>
          <a:latin typeface="+mn-lt"/>
          <a:ea typeface="+mn-ea"/>
          <a:cs typeface="+mn-cs"/>
        </a:defRPr>
      </a:lvl5pPr>
      <a:lvl6pPr marL="995027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kumimoji="1" sz="712" kern="1200">
          <a:solidFill>
            <a:schemeClr val="tx1"/>
          </a:solidFill>
          <a:latin typeface="+mn-lt"/>
          <a:ea typeface="+mn-ea"/>
          <a:cs typeface="+mn-cs"/>
        </a:defRPr>
      </a:lvl6pPr>
      <a:lvl7pPr marL="1175941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kumimoji="1" sz="712" kern="1200">
          <a:solidFill>
            <a:schemeClr val="tx1"/>
          </a:solidFill>
          <a:latin typeface="+mn-lt"/>
          <a:ea typeface="+mn-ea"/>
          <a:cs typeface="+mn-cs"/>
        </a:defRPr>
      </a:lvl7pPr>
      <a:lvl8pPr marL="1356855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kumimoji="1" sz="712" kern="1200">
          <a:solidFill>
            <a:schemeClr val="tx1"/>
          </a:solidFill>
          <a:latin typeface="+mn-lt"/>
          <a:ea typeface="+mn-ea"/>
          <a:cs typeface="+mn-cs"/>
        </a:defRPr>
      </a:lvl8pPr>
      <a:lvl9pPr marL="1537769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kumimoji="1" sz="7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1828" rtl="0" eaLnBrk="1" latinLnBrk="0" hangingPunct="1">
        <a:defRPr kumimoji="1" sz="712" kern="1200">
          <a:solidFill>
            <a:schemeClr val="tx1"/>
          </a:solidFill>
          <a:latin typeface="+mn-lt"/>
          <a:ea typeface="+mn-ea"/>
          <a:cs typeface="+mn-cs"/>
        </a:defRPr>
      </a:lvl1pPr>
      <a:lvl2pPr marL="180914" algn="l" defTabSz="361828" rtl="0" eaLnBrk="1" latinLnBrk="0" hangingPunct="1">
        <a:defRPr kumimoji="1" sz="712" kern="1200">
          <a:solidFill>
            <a:schemeClr val="tx1"/>
          </a:solidFill>
          <a:latin typeface="+mn-lt"/>
          <a:ea typeface="+mn-ea"/>
          <a:cs typeface="+mn-cs"/>
        </a:defRPr>
      </a:lvl2pPr>
      <a:lvl3pPr marL="361828" algn="l" defTabSz="361828" rtl="0" eaLnBrk="1" latinLnBrk="0" hangingPunct="1">
        <a:defRPr kumimoji="1" sz="712" kern="1200">
          <a:solidFill>
            <a:schemeClr val="tx1"/>
          </a:solidFill>
          <a:latin typeface="+mn-lt"/>
          <a:ea typeface="+mn-ea"/>
          <a:cs typeface="+mn-cs"/>
        </a:defRPr>
      </a:lvl3pPr>
      <a:lvl4pPr marL="542742" algn="l" defTabSz="361828" rtl="0" eaLnBrk="1" latinLnBrk="0" hangingPunct="1">
        <a:defRPr kumimoji="1" sz="712" kern="1200">
          <a:solidFill>
            <a:schemeClr val="tx1"/>
          </a:solidFill>
          <a:latin typeface="+mn-lt"/>
          <a:ea typeface="+mn-ea"/>
          <a:cs typeface="+mn-cs"/>
        </a:defRPr>
      </a:lvl4pPr>
      <a:lvl5pPr marL="723656" algn="l" defTabSz="361828" rtl="0" eaLnBrk="1" latinLnBrk="0" hangingPunct="1">
        <a:defRPr kumimoji="1" sz="712" kern="1200">
          <a:solidFill>
            <a:schemeClr val="tx1"/>
          </a:solidFill>
          <a:latin typeface="+mn-lt"/>
          <a:ea typeface="+mn-ea"/>
          <a:cs typeface="+mn-cs"/>
        </a:defRPr>
      </a:lvl5pPr>
      <a:lvl6pPr marL="904570" algn="l" defTabSz="361828" rtl="0" eaLnBrk="1" latinLnBrk="0" hangingPunct="1">
        <a:defRPr kumimoji="1" sz="712" kern="1200">
          <a:solidFill>
            <a:schemeClr val="tx1"/>
          </a:solidFill>
          <a:latin typeface="+mn-lt"/>
          <a:ea typeface="+mn-ea"/>
          <a:cs typeface="+mn-cs"/>
        </a:defRPr>
      </a:lvl6pPr>
      <a:lvl7pPr marL="1085484" algn="l" defTabSz="361828" rtl="0" eaLnBrk="1" latinLnBrk="0" hangingPunct="1">
        <a:defRPr kumimoji="1" sz="712" kern="1200">
          <a:solidFill>
            <a:schemeClr val="tx1"/>
          </a:solidFill>
          <a:latin typeface="+mn-lt"/>
          <a:ea typeface="+mn-ea"/>
          <a:cs typeface="+mn-cs"/>
        </a:defRPr>
      </a:lvl7pPr>
      <a:lvl8pPr marL="1266398" algn="l" defTabSz="361828" rtl="0" eaLnBrk="1" latinLnBrk="0" hangingPunct="1">
        <a:defRPr kumimoji="1" sz="712" kern="1200">
          <a:solidFill>
            <a:schemeClr val="tx1"/>
          </a:solidFill>
          <a:latin typeface="+mn-lt"/>
          <a:ea typeface="+mn-ea"/>
          <a:cs typeface="+mn-cs"/>
        </a:defRPr>
      </a:lvl8pPr>
      <a:lvl9pPr marL="1447312" algn="l" defTabSz="361828" rtl="0" eaLnBrk="1" latinLnBrk="0" hangingPunct="1">
        <a:defRPr kumimoji="1" sz="7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4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>
            <a:extLst>
              <a:ext uri="{FF2B5EF4-FFF2-40B4-BE49-F238E27FC236}">
                <a16:creationId xmlns:a16="http://schemas.microsoft.com/office/drawing/2014/main" id="{45FCD991-1F3D-9827-CA5E-7A625184CD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24" name="図 23" descr="テキスト&#10;&#10;自動的に生成された説明">
            <a:extLst>
              <a:ext uri="{FF2B5EF4-FFF2-40B4-BE49-F238E27FC236}">
                <a16:creationId xmlns:a16="http://schemas.microsoft.com/office/drawing/2014/main" id="{287FF584-B26E-1EA8-9D3D-6E955F1C8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0"/>
          <a:stretch/>
        </p:blipFill>
        <p:spPr>
          <a:xfrm>
            <a:off x="-1" y="0"/>
            <a:ext cx="3617913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85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B4569ECB-9D82-A249-4DA9-396733500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"/>
            <a:ext cx="3617913" cy="271343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FE69D12-B4A7-C987-E703-F4A5C077C260}"/>
              </a:ext>
            </a:extLst>
          </p:cNvPr>
          <p:cNvSpPr/>
          <p:nvPr/>
        </p:nvSpPr>
        <p:spPr>
          <a:xfrm>
            <a:off x="1" y="2251612"/>
            <a:ext cx="3617912" cy="463013"/>
          </a:xfrm>
          <a:prstGeom prst="rect">
            <a:avLst/>
          </a:prstGeom>
          <a:solidFill>
            <a:srgbClr val="FCF5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308499-B6C8-9371-D653-0204DF400E54}"/>
              </a:ext>
            </a:extLst>
          </p:cNvPr>
          <p:cNvSpPr txBox="1"/>
          <p:nvPr/>
        </p:nvSpPr>
        <p:spPr>
          <a:xfrm>
            <a:off x="284606" y="58427"/>
            <a:ext cx="453970" cy="286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accent5">
                    <a:lumMod val="50000"/>
                  </a:schemeClr>
                </a:solidFill>
              </a:rPr>
              <a:t>ロゴ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EC6639A2-2733-8BB9-904B-628D6EA9D41D}"/>
              </a:ext>
            </a:extLst>
          </p:cNvPr>
          <p:cNvSpPr/>
          <p:nvPr/>
        </p:nvSpPr>
        <p:spPr>
          <a:xfrm>
            <a:off x="147300" y="109071"/>
            <a:ext cx="194948" cy="19494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CF48CA4-61A2-9C12-B9BA-8B9DD3BD0579}"/>
              </a:ext>
            </a:extLst>
          </p:cNvPr>
          <p:cNvSpPr txBox="1"/>
          <p:nvPr/>
        </p:nvSpPr>
        <p:spPr>
          <a:xfrm>
            <a:off x="612250" y="906465"/>
            <a:ext cx="2262158" cy="425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2000"/>
                    </a:prstClr>
                  </a:outerShdw>
                </a:effectLst>
              </a:rPr>
              <a:t>調査資料３点セット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FF7BEE7-3915-6A27-1461-6A3505ED68C8}"/>
              </a:ext>
            </a:extLst>
          </p:cNvPr>
          <p:cNvSpPr txBox="1"/>
          <p:nvPr/>
        </p:nvSpPr>
        <p:spPr>
          <a:xfrm>
            <a:off x="112111" y="544737"/>
            <a:ext cx="3262432" cy="463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2000" b="1" dirty="0">
                <a:solidFill>
                  <a:srgbClr val="FCF557"/>
                </a:solidFill>
                <a:effectLst>
                  <a:outerShdw blurRad="50800" dist="38100" dir="2700000" algn="tl" rotWithShape="0">
                    <a:prstClr val="black">
                      <a:alpha val="22000"/>
                    </a:prstClr>
                  </a:outerShdw>
                </a:effectLst>
              </a:rPr>
              <a:t>最新の市場の動向が分かる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0F24F0B-0EAC-E9A8-15EA-6EDF5EB662A9}"/>
              </a:ext>
            </a:extLst>
          </p:cNvPr>
          <p:cNvSpPr txBox="1"/>
          <p:nvPr/>
        </p:nvSpPr>
        <p:spPr>
          <a:xfrm>
            <a:off x="485519" y="2257219"/>
            <a:ext cx="2646878" cy="389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無料で資料をダウンロード</a:t>
            </a:r>
          </a:p>
        </p:txBody>
      </p: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05A3755D-9C1A-DC17-1108-E2E4FD8F6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0858" y="2363296"/>
            <a:ext cx="202735" cy="202735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96EB9FF-1C2E-151D-9234-2C7F12C68633}"/>
              </a:ext>
            </a:extLst>
          </p:cNvPr>
          <p:cNvSpPr/>
          <p:nvPr/>
        </p:nvSpPr>
        <p:spPr>
          <a:xfrm rot="21117421">
            <a:off x="755485" y="1546784"/>
            <a:ext cx="760835" cy="542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27FEC20-197B-4970-FF37-84135032E2B4}"/>
              </a:ext>
            </a:extLst>
          </p:cNvPr>
          <p:cNvGrpSpPr/>
          <p:nvPr/>
        </p:nvGrpSpPr>
        <p:grpSpPr>
          <a:xfrm>
            <a:off x="1214841" y="248559"/>
            <a:ext cx="1188230" cy="325553"/>
            <a:chOff x="1214841" y="402184"/>
            <a:chExt cx="1188230" cy="325553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CACE904A-C183-2115-F59A-67ED19BD3BC2}"/>
                </a:ext>
              </a:extLst>
            </p:cNvPr>
            <p:cNvSpPr/>
            <p:nvPr/>
          </p:nvSpPr>
          <p:spPr>
            <a:xfrm>
              <a:off x="1214841" y="402184"/>
              <a:ext cx="1188230" cy="2507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b="1" dirty="0">
                  <a:solidFill>
                    <a:srgbClr val="203864"/>
                  </a:solidFill>
                </a:rPr>
                <a:t>●●業界向け</a:t>
              </a:r>
            </a:p>
          </p:txBody>
        </p:sp>
        <p:sp>
          <p:nvSpPr>
            <p:cNvPr id="12" name="二等辺三角形 11">
              <a:extLst>
                <a:ext uri="{FF2B5EF4-FFF2-40B4-BE49-F238E27FC236}">
                  <a16:creationId xmlns:a16="http://schemas.microsoft.com/office/drawing/2014/main" id="{88F5E362-E28E-7D73-4AC6-FE966A8C1173}"/>
                </a:ext>
              </a:extLst>
            </p:cNvPr>
            <p:cNvSpPr/>
            <p:nvPr/>
          </p:nvSpPr>
          <p:spPr>
            <a:xfrm flipV="1">
              <a:off x="1763426" y="618831"/>
              <a:ext cx="91061" cy="10890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E9BD954-487F-14FA-10DE-16A16D9E1240}"/>
              </a:ext>
            </a:extLst>
          </p:cNvPr>
          <p:cNvSpPr/>
          <p:nvPr/>
        </p:nvSpPr>
        <p:spPr>
          <a:xfrm>
            <a:off x="1428539" y="1405337"/>
            <a:ext cx="760835" cy="542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A93A1B7-8F17-631D-AFEC-07A299FBF863}"/>
              </a:ext>
            </a:extLst>
          </p:cNvPr>
          <p:cNvSpPr/>
          <p:nvPr/>
        </p:nvSpPr>
        <p:spPr>
          <a:xfrm rot="365560">
            <a:off x="2116163" y="1554646"/>
            <a:ext cx="760835" cy="542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094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28CA238-09B7-AF78-34CC-7E5E039A1FC8}"/>
              </a:ext>
            </a:extLst>
          </p:cNvPr>
          <p:cNvSpPr/>
          <p:nvPr/>
        </p:nvSpPr>
        <p:spPr>
          <a:xfrm>
            <a:off x="0" y="-436"/>
            <a:ext cx="3617913" cy="2714029"/>
          </a:xfrm>
          <a:prstGeom prst="rect">
            <a:avLst/>
          </a:prstGeom>
          <a:gradFill flip="none" rotWithShape="1">
            <a:gsLst>
              <a:gs pos="100000">
                <a:srgbClr val="60D08C"/>
              </a:gs>
              <a:gs pos="0">
                <a:srgbClr val="60D1B8"/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43FE9E4-FC80-6FEE-A2EA-A89EBA03AD16}"/>
              </a:ext>
            </a:extLst>
          </p:cNvPr>
          <p:cNvSpPr/>
          <p:nvPr/>
        </p:nvSpPr>
        <p:spPr>
          <a:xfrm>
            <a:off x="33625" y="37661"/>
            <a:ext cx="3548286" cy="2623967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5BCD9C0-2249-E650-6153-4444B2C39C51}"/>
              </a:ext>
            </a:extLst>
          </p:cNvPr>
          <p:cNvSpPr/>
          <p:nvPr/>
        </p:nvSpPr>
        <p:spPr>
          <a:xfrm>
            <a:off x="0" y="2326747"/>
            <a:ext cx="3619500" cy="3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D72F11B8-13D7-933D-6151-F6211FD602A1}"/>
              </a:ext>
            </a:extLst>
          </p:cNvPr>
          <p:cNvGrpSpPr/>
          <p:nvPr/>
        </p:nvGrpSpPr>
        <p:grpSpPr>
          <a:xfrm>
            <a:off x="655580" y="158210"/>
            <a:ext cx="2354322" cy="314228"/>
            <a:chOff x="716964" y="227417"/>
            <a:chExt cx="2354322" cy="314228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A2E2C573-2078-5A10-3E51-D82C0FDEBE7F}"/>
                </a:ext>
              </a:extLst>
            </p:cNvPr>
            <p:cNvSpPr txBox="1"/>
            <p:nvPr/>
          </p:nvSpPr>
          <p:spPr>
            <a:xfrm>
              <a:off x="716964" y="227417"/>
              <a:ext cx="2354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rgbClr val="EFF550"/>
                  </a:solidFill>
                </a:rPr>
                <a:t>市場データ</a:t>
              </a:r>
              <a:r>
                <a:rPr kumimoji="1" lang="ja-JP" altLang="en-US" sz="1200" b="1" dirty="0">
                  <a:solidFill>
                    <a:schemeClr val="bg1"/>
                  </a:solidFill>
                </a:rPr>
                <a:t>がひとめで</a:t>
              </a:r>
              <a:r>
                <a:rPr kumimoji="1" lang="ja-JP" altLang="en-US" sz="1200" b="1" dirty="0">
                  <a:solidFill>
                    <a:srgbClr val="EFF550"/>
                  </a:solidFill>
                </a:rPr>
                <a:t>分かる</a:t>
              </a:r>
              <a:r>
                <a:rPr kumimoji="1" lang="ja-JP" altLang="en-US" sz="1200" b="1" dirty="0">
                  <a:solidFill>
                    <a:schemeClr val="bg1"/>
                  </a:solidFill>
                </a:rPr>
                <a:t>！</a:t>
              </a:r>
            </a:p>
          </p:txBody>
        </p: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EB098376-A817-D737-EA21-60100A13AA78}"/>
                </a:ext>
              </a:extLst>
            </p:cNvPr>
            <p:cNvGrpSpPr/>
            <p:nvPr/>
          </p:nvGrpSpPr>
          <p:grpSpPr>
            <a:xfrm>
              <a:off x="849205" y="456894"/>
              <a:ext cx="2059792" cy="84751"/>
              <a:chOff x="849205" y="456894"/>
              <a:chExt cx="2059792" cy="84751"/>
            </a:xfrm>
          </p:grpSpPr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8C756336-BFA5-7356-08DE-D82EB38EB281}"/>
                  </a:ext>
                </a:extLst>
              </p:cNvPr>
              <p:cNvGrpSpPr/>
              <p:nvPr/>
            </p:nvGrpSpPr>
            <p:grpSpPr>
              <a:xfrm>
                <a:off x="849205" y="459250"/>
                <a:ext cx="2059792" cy="0"/>
                <a:chOff x="849205" y="459250"/>
                <a:chExt cx="2059792" cy="0"/>
              </a:xfrm>
            </p:grpSpPr>
            <p:cxnSp>
              <p:nvCxnSpPr>
                <p:cNvPr id="19" name="直線コネクタ 18">
                  <a:extLst>
                    <a:ext uri="{FF2B5EF4-FFF2-40B4-BE49-F238E27FC236}">
                      <a16:creationId xmlns:a16="http://schemas.microsoft.com/office/drawing/2014/main" id="{99258D5A-D061-D7D9-9DCA-738382860D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9205" y="459250"/>
                  <a:ext cx="936441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>
                  <a:extLst>
                    <a:ext uri="{FF2B5EF4-FFF2-40B4-BE49-F238E27FC236}">
                      <a16:creationId xmlns:a16="http://schemas.microsoft.com/office/drawing/2014/main" id="{0B4D96BA-1C3D-24D2-63BD-3CA9A8A8B7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72556" y="459250"/>
                  <a:ext cx="936441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2EBF1F0E-D831-CC88-5E42-59ED1C1A62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35314" y="456894"/>
                <a:ext cx="144275" cy="8475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8989AAFE-C86B-8BFB-43CC-BFCC6D781F7E}"/>
              </a:ext>
            </a:extLst>
          </p:cNvPr>
          <p:cNvGrpSpPr/>
          <p:nvPr/>
        </p:nvGrpSpPr>
        <p:grpSpPr>
          <a:xfrm>
            <a:off x="176034" y="537441"/>
            <a:ext cx="3293646" cy="584775"/>
            <a:chOff x="176034" y="579127"/>
            <a:chExt cx="3293646" cy="584775"/>
          </a:xfrm>
        </p:grpSpPr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08592594-D454-C9BD-C1AE-7B174C773E30}"/>
                </a:ext>
              </a:extLst>
            </p:cNvPr>
            <p:cNvGrpSpPr/>
            <p:nvPr/>
          </p:nvGrpSpPr>
          <p:grpSpPr>
            <a:xfrm>
              <a:off x="245534" y="1009650"/>
              <a:ext cx="3060699" cy="57941"/>
              <a:chOff x="245534" y="1009650"/>
              <a:chExt cx="3060699" cy="57941"/>
            </a:xfrm>
          </p:grpSpPr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A52EC1CC-AA58-ACC6-FECA-7EBFD31DAE61}"/>
                  </a:ext>
                </a:extLst>
              </p:cNvPr>
              <p:cNvSpPr/>
              <p:nvPr/>
            </p:nvSpPr>
            <p:spPr>
              <a:xfrm>
                <a:off x="245534" y="1009650"/>
                <a:ext cx="1610868" cy="57941"/>
              </a:xfrm>
              <a:prstGeom prst="rect">
                <a:avLst/>
              </a:prstGeom>
              <a:solidFill>
                <a:srgbClr val="EFF5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FF8DE448-12F0-462C-2206-9AAF67272474}"/>
                  </a:ext>
                </a:extLst>
              </p:cNvPr>
              <p:cNvSpPr/>
              <p:nvPr/>
            </p:nvSpPr>
            <p:spPr>
              <a:xfrm>
                <a:off x="2136929" y="1009650"/>
                <a:ext cx="1169304" cy="57600"/>
              </a:xfrm>
              <a:prstGeom prst="rect">
                <a:avLst/>
              </a:prstGeom>
              <a:solidFill>
                <a:srgbClr val="EFF5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C551241E-91A5-AB65-5EA3-59D906210075}"/>
                </a:ext>
              </a:extLst>
            </p:cNvPr>
            <p:cNvSpPr txBox="1"/>
            <p:nvPr/>
          </p:nvSpPr>
          <p:spPr>
            <a:xfrm>
              <a:off x="176034" y="579127"/>
              <a:ext cx="32936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ln w="127">
                    <a:solidFill>
                      <a:srgbClr val="60D1B1"/>
                    </a:solidFill>
                  </a:ln>
                  <a:solidFill>
                    <a:schemeClr val="bg1"/>
                  </a:solidFill>
                </a:rPr>
                <a:t>調査資料</a:t>
              </a:r>
              <a:r>
                <a:rPr kumimoji="1" lang="ja-JP" altLang="en-US" sz="2000" b="1" dirty="0">
                  <a:ln w="127">
                    <a:solidFill>
                      <a:srgbClr val="60D1B1"/>
                    </a:solidFill>
                  </a:ln>
                  <a:solidFill>
                    <a:schemeClr val="bg1"/>
                  </a:solidFill>
                  <a:effectLst>
                    <a:outerShdw blurRad="12700" dist="12700" dir="5400000" sx="90000" sy="90000" algn="ctr" rotWithShape="0">
                      <a:srgbClr val="60D1B1"/>
                    </a:outerShdw>
                  </a:effectLst>
                </a:rPr>
                <a:t>を</a:t>
              </a:r>
              <a:r>
                <a:rPr kumimoji="1" lang="ja-JP" altLang="en-US" sz="3200" b="1" dirty="0">
                  <a:ln w="127">
                    <a:solidFill>
                      <a:srgbClr val="60D1B1"/>
                    </a:solidFill>
                  </a:ln>
                  <a:solidFill>
                    <a:schemeClr val="bg1"/>
                  </a:solidFill>
                </a:rPr>
                <a:t>お届け</a:t>
              </a: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591A304E-4FDC-2374-0773-B264203B1631}"/>
              </a:ext>
            </a:extLst>
          </p:cNvPr>
          <p:cNvGrpSpPr/>
          <p:nvPr/>
        </p:nvGrpSpPr>
        <p:grpSpPr>
          <a:xfrm>
            <a:off x="2210914" y="1344012"/>
            <a:ext cx="915315" cy="712063"/>
            <a:chOff x="2025592" y="1347598"/>
            <a:chExt cx="915315" cy="712063"/>
          </a:xfrm>
        </p:grpSpPr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A6B2BF14-FF3D-3F59-5B83-4C49FA0A539A}"/>
                </a:ext>
              </a:extLst>
            </p:cNvPr>
            <p:cNvSpPr/>
            <p:nvPr/>
          </p:nvSpPr>
          <p:spPr>
            <a:xfrm>
              <a:off x="2025592" y="1347598"/>
              <a:ext cx="915315" cy="712063"/>
            </a:xfrm>
            <a:prstGeom prst="roundRect">
              <a:avLst>
                <a:gd name="adj" fmla="val 5342"/>
              </a:avLst>
            </a:prstGeom>
            <a:solidFill>
              <a:srgbClr val="56B6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19B3A6C4-CAFE-DEEA-DDE6-E826D70DBD89}"/>
                </a:ext>
              </a:extLst>
            </p:cNvPr>
            <p:cNvSpPr txBox="1"/>
            <p:nvPr/>
          </p:nvSpPr>
          <p:spPr>
            <a:xfrm>
              <a:off x="2050410" y="1432184"/>
              <a:ext cx="8414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 調査概要</a:t>
              </a:r>
              <a:endParaRPr kumimoji="1" lang="en-US" altLang="ja-JP" sz="1000" b="1" dirty="0">
                <a:solidFill>
                  <a:schemeClr val="bg1"/>
                </a:solidFill>
              </a:endParaRPr>
            </a:p>
            <a:p>
              <a:r>
                <a:rPr kumimoji="1" lang="ja-JP" altLang="en-US" sz="1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 サマリ</a:t>
              </a:r>
              <a:endParaRPr kumimoji="1" lang="en-US" altLang="ja-JP" sz="1000" b="1" dirty="0">
                <a:solidFill>
                  <a:schemeClr val="bg1"/>
                </a:solidFill>
                <a:sym typeface="Wingdings" panose="05000000000000000000" pitchFamily="2" charset="2"/>
              </a:endParaRPr>
            </a:p>
            <a:p>
              <a:r>
                <a:rPr kumimoji="1" lang="ja-JP" altLang="en-US" sz="1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 年度解説</a:t>
              </a:r>
              <a:endParaRPr kumimoji="1" lang="en-US" altLang="ja-JP" sz="1000" b="1" dirty="0">
                <a:solidFill>
                  <a:schemeClr val="bg1"/>
                </a:solidFill>
                <a:sym typeface="Wingdings" panose="05000000000000000000" pitchFamily="2" charset="2"/>
              </a:endParaRPr>
            </a:p>
          </p:txBody>
        </p:sp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2DACFF4-43F9-BD00-BF30-8396F8E86239}"/>
              </a:ext>
            </a:extLst>
          </p:cNvPr>
          <p:cNvSpPr/>
          <p:nvPr/>
        </p:nvSpPr>
        <p:spPr>
          <a:xfrm rot="21025375">
            <a:off x="741899" y="1149025"/>
            <a:ext cx="728915" cy="9795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1600" dist="38100" dir="5400000" algn="t" rotWithShape="0">
              <a:prstClr val="black">
                <a:alpha val="10000"/>
              </a:prstClr>
            </a:outerShdw>
          </a:effectLst>
          <a:scene3d>
            <a:camera prst="isometricRightUp">
              <a:rot lat="2423479" lon="21598697" rev="548105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DA8A2CC-0312-F4A8-B377-459EDE2A2CB5}"/>
              </a:ext>
            </a:extLst>
          </p:cNvPr>
          <p:cNvSpPr/>
          <p:nvPr/>
        </p:nvSpPr>
        <p:spPr>
          <a:xfrm>
            <a:off x="419775" y="1209291"/>
            <a:ext cx="507645" cy="507644"/>
          </a:xfrm>
          <a:prstGeom prst="ellipse">
            <a:avLst/>
          </a:prstGeom>
          <a:solidFill>
            <a:srgbClr val="56B6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EFF55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32D6D8E-3596-2BE0-0B0B-BEB8C230FAFA}"/>
              </a:ext>
            </a:extLst>
          </p:cNvPr>
          <p:cNvSpPr/>
          <p:nvPr/>
        </p:nvSpPr>
        <p:spPr>
          <a:xfrm rot="1100126">
            <a:off x="1376842" y="1240627"/>
            <a:ext cx="699074" cy="9793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1600" dist="38100" dir="5400000" algn="t" rotWithShape="0">
              <a:prstClr val="black">
                <a:alpha val="10000"/>
              </a:prstClr>
            </a:outerShdw>
          </a:effectLst>
          <a:scene3d>
            <a:camera prst="isometricRightUp">
              <a:rot lat="2423479" lon="21598697" rev="548105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7F99F32-1824-E6E9-EED5-D773C6517A50}"/>
              </a:ext>
            </a:extLst>
          </p:cNvPr>
          <p:cNvGrpSpPr/>
          <p:nvPr/>
        </p:nvGrpSpPr>
        <p:grpSpPr>
          <a:xfrm>
            <a:off x="429452" y="1187807"/>
            <a:ext cx="565995" cy="507644"/>
            <a:chOff x="262139" y="1206977"/>
            <a:chExt cx="456809" cy="409714"/>
          </a:xfrm>
        </p:grpSpPr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8F573295-6CA0-2E91-FF27-3D9F1FFD55D9}"/>
                </a:ext>
              </a:extLst>
            </p:cNvPr>
            <p:cNvSpPr/>
            <p:nvPr/>
          </p:nvSpPr>
          <p:spPr>
            <a:xfrm>
              <a:off x="279494" y="1206977"/>
              <a:ext cx="409715" cy="409714"/>
            </a:xfrm>
            <a:prstGeom prst="ellipse">
              <a:avLst/>
            </a:prstGeom>
            <a:solidFill>
              <a:srgbClr val="EFF5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EFF550"/>
                </a:solidFill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79564E16-2B10-4B1C-0D6C-E4A0236D2F68}"/>
                </a:ext>
              </a:extLst>
            </p:cNvPr>
            <p:cNvSpPr txBox="1"/>
            <p:nvPr/>
          </p:nvSpPr>
          <p:spPr>
            <a:xfrm>
              <a:off x="262139" y="1290792"/>
              <a:ext cx="456809" cy="248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rgbClr val="56B6AB"/>
                  </a:solidFill>
                </a:rPr>
                <a:t>無料</a:t>
              </a:r>
            </a:p>
          </p:txBody>
        </p:sp>
      </p:grp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36D03E1A-93C4-5A04-7244-26F27BECDE64}"/>
              </a:ext>
            </a:extLst>
          </p:cNvPr>
          <p:cNvSpPr/>
          <p:nvPr/>
        </p:nvSpPr>
        <p:spPr>
          <a:xfrm rot="5400000">
            <a:off x="2791184" y="2488537"/>
            <a:ext cx="93946" cy="644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AC5A81D9-2AFE-A719-BC55-BF29E26F5BBD}"/>
              </a:ext>
            </a:extLst>
          </p:cNvPr>
          <p:cNvGrpSpPr/>
          <p:nvPr/>
        </p:nvGrpSpPr>
        <p:grpSpPr>
          <a:xfrm>
            <a:off x="747546" y="2382248"/>
            <a:ext cx="2124408" cy="276999"/>
            <a:chOff x="745959" y="2382248"/>
            <a:chExt cx="2124408" cy="276999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54E0632B-BA54-42F4-A9E7-37C8275F0773}"/>
                </a:ext>
              </a:extLst>
            </p:cNvPr>
            <p:cNvSpPr txBox="1"/>
            <p:nvPr/>
          </p:nvSpPr>
          <p:spPr>
            <a:xfrm>
              <a:off x="745959" y="2382248"/>
              <a:ext cx="20313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rgbClr val="56B6AB"/>
                  </a:solidFill>
                </a:rPr>
                <a:t>資料ダウンロードはこちら</a:t>
              </a:r>
            </a:p>
          </p:txBody>
        </p:sp>
        <p:sp>
          <p:nvSpPr>
            <p:cNvPr id="56" name="二等辺三角形 55">
              <a:extLst>
                <a:ext uri="{FF2B5EF4-FFF2-40B4-BE49-F238E27FC236}">
                  <a16:creationId xmlns:a16="http://schemas.microsoft.com/office/drawing/2014/main" id="{8FDC4E5F-E4C9-E058-B4A6-D9193EE3AF11}"/>
                </a:ext>
              </a:extLst>
            </p:cNvPr>
            <p:cNvSpPr/>
            <p:nvPr/>
          </p:nvSpPr>
          <p:spPr>
            <a:xfrm rot="5400000">
              <a:off x="2791184" y="2488537"/>
              <a:ext cx="93946" cy="64420"/>
            </a:xfrm>
            <a:prstGeom prst="triangle">
              <a:avLst/>
            </a:prstGeom>
            <a:solidFill>
              <a:srgbClr val="56B6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highlight>
                  <a:srgbClr val="FFFF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677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背景パターン&#10;&#10;自動的に生成された説明">
            <a:extLst>
              <a:ext uri="{FF2B5EF4-FFF2-40B4-BE49-F238E27FC236}">
                <a16:creationId xmlns:a16="http://schemas.microsoft.com/office/drawing/2014/main" id="{44178105-9A1A-A917-E901-97524A5CF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"/>
            <a:ext cx="3617913" cy="2713435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FF7BEE7-3915-6A27-1461-6A3505ED68C8}"/>
              </a:ext>
            </a:extLst>
          </p:cNvPr>
          <p:cNvSpPr txBox="1"/>
          <p:nvPr/>
        </p:nvSpPr>
        <p:spPr>
          <a:xfrm>
            <a:off x="639502" y="467001"/>
            <a:ext cx="2338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accent1"/>
                </a:solidFill>
              </a:rPr>
              <a:t>最新の調査結果</a:t>
            </a:r>
            <a:endParaRPr kumimoji="1" lang="en-US" altLang="ja-JP" sz="2400" b="1" dirty="0">
              <a:solidFill>
                <a:schemeClr val="accent1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chemeClr val="accent1">
                    <a:lumMod val="50000"/>
                  </a:schemeClr>
                </a:solidFill>
              </a:rPr>
              <a:t>をチェック！</a:t>
            </a:r>
            <a:endParaRPr kumimoji="1" lang="en-US" altLang="ja-JP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1A6BB16-3D7D-0877-3486-A5B4E3B0F768}"/>
              </a:ext>
            </a:extLst>
          </p:cNvPr>
          <p:cNvSpPr txBox="1"/>
          <p:nvPr/>
        </p:nvSpPr>
        <p:spPr>
          <a:xfrm>
            <a:off x="417726" y="1297998"/>
            <a:ext cx="2782460" cy="613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kumimoji="1" lang="ja-JP" altLang="en-US" sz="1400" b="1" dirty="0">
                <a:solidFill>
                  <a:schemeClr val="accent1">
                    <a:lumMod val="50000"/>
                  </a:schemeClr>
                </a:solidFill>
              </a:rPr>
              <a:t>戦略に活かせる情報が詰まった</a:t>
            </a:r>
            <a:endParaRPr kumimoji="1" lang="en-US" altLang="ja-JP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2100"/>
              </a:lnSpc>
            </a:pPr>
            <a:r>
              <a:rPr kumimoji="1" lang="ja-JP" altLang="en-US" sz="1400" b="1" dirty="0">
                <a:solidFill>
                  <a:schemeClr val="accent1">
                    <a:lumMod val="50000"/>
                  </a:schemeClr>
                </a:solidFill>
              </a:rPr>
              <a:t>調査資料をご用意しました！</a:t>
            </a:r>
            <a:endParaRPr kumimoji="1" lang="en-US" altLang="ja-JP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BACF2297-2465-BF59-1DDF-3F0A73760F57}"/>
              </a:ext>
            </a:extLst>
          </p:cNvPr>
          <p:cNvSpPr/>
          <p:nvPr/>
        </p:nvSpPr>
        <p:spPr>
          <a:xfrm rot="5400000">
            <a:off x="521943" y="519003"/>
            <a:ext cx="180000" cy="1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AFAA82C4-239C-C1CD-A3E1-632F1D08947C}"/>
              </a:ext>
            </a:extLst>
          </p:cNvPr>
          <p:cNvSpPr/>
          <p:nvPr/>
        </p:nvSpPr>
        <p:spPr>
          <a:xfrm rot="10800000">
            <a:off x="602943" y="438003"/>
            <a:ext cx="180000" cy="1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867FABC6-0C49-756F-51C8-A3ED3107491F}"/>
              </a:ext>
            </a:extLst>
          </p:cNvPr>
          <p:cNvSpPr/>
          <p:nvPr/>
        </p:nvSpPr>
        <p:spPr>
          <a:xfrm rot="10800000">
            <a:off x="2825790" y="1197942"/>
            <a:ext cx="180000" cy="1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6F60512A-C5D1-4FFD-503E-C0064E8D83C7}"/>
              </a:ext>
            </a:extLst>
          </p:cNvPr>
          <p:cNvSpPr/>
          <p:nvPr/>
        </p:nvSpPr>
        <p:spPr>
          <a:xfrm rot="16200000">
            <a:off x="2906790" y="1116942"/>
            <a:ext cx="180000" cy="1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1A9B8E73-ACEF-D39A-9100-60721C7F396D}"/>
              </a:ext>
            </a:extLst>
          </p:cNvPr>
          <p:cNvSpPr/>
          <p:nvPr/>
        </p:nvSpPr>
        <p:spPr>
          <a:xfrm>
            <a:off x="1009617" y="2055471"/>
            <a:ext cx="1598678" cy="29834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1CF981-69D9-1322-98E8-117A04AA5558}"/>
              </a:ext>
            </a:extLst>
          </p:cNvPr>
          <p:cNvSpPr txBox="1"/>
          <p:nvPr/>
        </p:nvSpPr>
        <p:spPr>
          <a:xfrm>
            <a:off x="1357551" y="2096920"/>
            <a:ext cx="902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</a:rPr>
              <a:t>詳しくはこちら</a:t>
            </a:r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3C1CE688-F299-E3CF-A620-73DC3A6C70E0}"/>
              </a:ext>
            </a:extLst>
          </p:cNvPr>
          <p:cNvSpPr/>
          <p:nvPr/>
        </p:nvSpPr>
        <p:spPr>
          <a:xfrm rot="5400000">
            <a:off x="2466194" y="2181784"/>
            <a:ext cx="66674" cy="457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6378D8-991D-E068-6C7C-4DCF7DB2358D}"/>
              </a:ext>
            </a:extLst>
          </p:cNvPr>
          <p:cNvSpPr txBox="1"/>
          <p:nvPr/>
        </p:nvSpPr>
        <p:spPr>
          <a:xfrm>
            <a:off x="276039" y="89723"/>
            <a:ext cx="453970" cy="286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accent1">
                    <a:lumMod val="50000"/>
                  </a:schemeClr>
                </a:solidFill>
              </a:rPr>
              <a:t>ロゴ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2DE2B4DB-154A-B78F-F0BD-267569B30F03}"/>
              </a:ext>
            </a:extLst>
          </p:cNvPr>
          <p:cNvSpPr/>
          <p:nvPr/>
        </p:nvSpPr>
        <p:spPr>
          <a:xfrm>
            <a:off x="138733" y="140367"/>
            <a:ext cx="194948" cy="19494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90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F053E9-B5B9-0C9E-A447-DF441FAE413F}"/>
              </a:ext>
            </a:extLst>
          </p:cNvPr>
          <p:cNvSpPr txBox="1"/>
          <p:nvPr/>
        </p:nvSpPr>
        <p:spPr>
          <a:xfrm>
            <a:off x="562460" y="1003369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お役立ち資料の案内</a:t>
            </a:r>
          </a:p>
          <a:p>
            <a:pPr algn="ctr"/>
            <a:r>
              <a:rPr kumimoji="1" lang="ja-JP" altLang="en-US" sz="2000" b="1" dirty="0"/>
              <a:t>テンプレート</a:t>
            </a:r>
          </a:p>
        </p:txBody>
      </p:sp>
    </p:spTree>
    <p:extLst>
      <p:ext uri="{BB962C8B-B14F-4D97-AF65-F5344CB8AC3E}">
        <p14:creationId xmlns:p14="http://schemas.microsoft.com/office/powerpoint/2010/main" val="113985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538B4C6-F5D6-E3BF-07A1-520FD8465673}"/>
              </a:ext>
            </a:extLst>
          </p:cNvPr>
          <p:cNvSpPr/>
          <p:nvPr/>
        </p:nvSpPr>
        <p:spPr>
          <a:xfrm>
            <a:off x="-2" y="0"/>
            <a:ext cx="3617913" cy="2714625"/>
          </a:xfrm>
          <a:prstGeom prst="rect">
            <a:avLst/>
          </a:prstGeom>
          <a:solidFill>
            <a:srgbClr val="FFF7F7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dirty="0"/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7949020C-C458-F096-9C55-789B5ED9A2A3}"/>
              </a:ext>
            </a:extLst>
          </p:cNvPr>
          <p:cNvSpPr/>
          <p:nvPr/>
        </p:nvSpPr>
        <p:spPr>
          <a:xfrm flipH="1">
            <a:off x="0" y="2001160"/>
            <a:ext cx="1533525" cy="713465"/>
          </a:xfrm>
          <a:prstGeom prst="triangle">
            <a:avLst>
              <a:gd name="adj" fmla="val 10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二等辺三角形 19">
            <a:extLst>
              <a:ext uri="{FF2B5EF4-FFF2-40B4-BE49-F238E27FC236}">
                <a16:creationId xmlns:a16="http://schemas.microsoft.com/office/drawing/2014/main" id="{D5D2A315-9C5B-9A8D-6D37-12E394CEA8AA}"/>
              </a:ext>
            </a:extLst>
          </p:cNvPr>
          <p:cNvSpPr/>
          <p:nvPr/>
        </p:nvSpPr>
        <p:spPr>
          <a:xfrm>
            <a:off x="-1" y="1277112"/>
            <a:ext cx="3617913" cy="1437513"/>
          </a:xfrm>
          <a:prstGeom prst="triangle">
            <a:avLst>
              <a:gd name="adj" fmla="val 100000"/>
            </a:avLst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E6BD56F-CF3A-1597-3D92-24190D03BCDF}"/>
              </a:ext>
            </a:extLst>
          </p:cNvPr>
          <p:cNvSpPr/>
          <p:nvPr/>
        </p:nvSpPr>
        <p:spPr>
          <a:xfrm>
            <a:off x="106423" y="98852"/>
            <a:ext cx="3405066" cy="2516921"/>
          </a:xfrm>
          <a:prstGeom prst="rect">
            <a:avLst/>
          </a:prstGeom>
          <a:noFill/>
          <a:ln w="12700" cap="flat">
            <a:solidFill>
              <a:srgbClr val="FFC9C9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C0744A60-D13B-1398-6140-DF8D970CF439}"/>
              </a:ext>
            </a:extLst>
          </p:cNvPr>
          <p:cNvSpPr/>
          <p:nvPr/>
        </p:nvSpPr>
        <p:spPr>
          <a:xfrm>
            <a:off x="325247" y="1965277"/>
            <a:ext cx="1736030" cy="353472"/>
          </a:xfrm>
          <a:prstGeom prst="roundRect">
            <a:avLst>
              <a:gd name="adj" fmla="val 0"/>
            </a:avLst>
          </a:prstGeom>
          <a:noFill/>
          <a:ln>
            <a:solidFill>
              <a:srgbClr val="FF71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kumimoji="1" lang="ja-JP" altLang="en-US" sz="1200" b="1" dirty="0">
                <a:solidFill>
                  <a:srgbClr val="FF7171"/>
                </a:solidFill>
              </a:rPr>
              <a:t>詳しくはこちら</a:t>
            </a:r>
          </a:p>
        </p:txBody>
      </p: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E7E86C33-54D0-CD3C-CC0F-0342A1A4AD67}"/>
              </a:ext>
            </a:extLst>
          </p:cNvPr>
          <p:cNvSpPr/>
          <p:nvPr/>
        </p:nvSpPr>
        <p:spPr>
          <a:xfrm rot="5400000">
            <a:off x="1859569" y="2117193"/>
            <a:ext cx="62251" cy="45719"/>
          </a:xfrm>
          <a:prstGeom prst="triangle">
            <a:avLst/>
          </a:prstGeom>
          <a:solidFill>
            <a:srgbClr val="FF7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D46F748-2DAE-8678-6132-3C424836C97B}"/>
              </a:ext>
            </a:extLst>
          </p:cNvPr>
          <p:cNvSpPr txBox="1"/>
          <p:nvPr/>
        </p:nvSpPr>
        <p:spPr>
          <a:xfrm>
            <a:off x="290056" y="882556"/>
            <a:ext cx="1980029" cy="911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実践的なアドバイスが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満載の資料を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お届けします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9E55A59-6EC3-EB5D-DB97-C04B9CAB8D90}"/>
              </a:ext>
            </a:extLst>
          </p:cNvPr>
          <p:cNvSpPr/>
          <p:nvPr/>
        </p:nvSpPr>
        <p:spPr>
          <a:xfrm>
            <a:off x="2286390" y="877965"/>
            <a:ext cx="1041467" cy="1479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資料画像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F026C9E-11F5-20E3-03EE-F1FF1644BBB5}"/>
              </a:ext>
            </a:extLst>
          </p:cNvPr>
          <p:cNvSpPr/>
          <p:nvPr/>
        </p:nvSpPr>
        <p:spPr>
          <a:xfrm>
            <a:off x="339836" y="289310"/>
            <a:ext cx="2938239" cy="365320"/>
          </a:xfrm>
          <a:prstGeom prst="roundRect">
            <a:avLst>
              <a:gd name="adj" fmla="val 50000"/>
            </a:avLst>
          </a:prstGeom>
          <a:solidFill>
            <a:srgbClr val="EA6C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spc="300" dirty="0">
                <a:solidFill>
                  <a:schemeClr val="bg1"/>
                </a:solidFill>
              </a:rPr>
              <a:t>今すぐ役立つ情報をチェック</a:t>
            </a:r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FF77BD80-8610-BBBA-0A43-5F295C07841D}"/>
              </a:ext>
            </a:extLst>
          </p:cNvPr>
          <p:cNvSpPr/>
          <p:nvPr/>
        </p:nvSpPr>
        <p:spPr>
          <a:xfrm rot="10800000">
            <a:off x="1723134" y="572612"/>
            <a:ext cx="171642" cy="147967"/>
          </a:xfrm>
          <a:prstGeom prst="triangle">
            <a:avLst/>
          </a:prstGeom>
          <a:solidFill>
            <a:srgbClr val="EA6C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073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背景パターン&#10;&#10;自動的に生成された説明">
            <a:extLst>
              <a:ext uri="{FF2B5EF4-FFF2-40B4-BE49-F238E27FC236}">
                <a16:creationId xmlns:a16="http://schemas.microsoft.com/office/drawing/2014/main" id="{0B20FD4B-43D7-F32E-7E1E-3F829880A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"/>
            <a:ext cx="3617913" cy="271343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FE69D12-B4A7-C987-E703-F4A5C077C260}"/>
              </a:ext>
            </a:extLst>
          </p:cNvPr>
          <p:cNvSpPr/>
          <p:nvPr/>
        </p:nvSpPr>
        <p:spPr>
          <a:xfrm>
            <a:off x="1" y="2251612"/>
            <a:ext cx="3617912" cy="463013"/>
          </a:xfrm>
          <a:prstGeom prst="rect">
            <a:avLst/>
          </a:prstGeom>
          <a:solidFill>
            <a:srgbClr val="FCF5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0F24F0B-0EAC-E9A8-15EA-6EDF5EB662A9}"/>
              </a:ext>
            </a:extLst>
          </p:cNvPr>
          <p:cNvSpPr txBox="1"/>
          <p:nvPr/>
        </p:nvSpPr>
        <p:spPr>
          <a:xfrm>
            <a:off x="-5321" y="1533180"/>
            <a:ext cx="2492990" cy="555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200" b="1" dirty="0">
                <a:solidFill>
                  <a:srgbClr val="185D5D"/>
                </a:solidFill>
                <a:latin typeface="+mn-ea"/>
              </a:rPr>
              <a:t>マーケティングに役立つ知識と</a:t>
            </a:r>
            <a:endParaRPr kumimoji="1" lang="en-US" altLang="ja-JP" sz="1200" b="1" dirty="0">
              <a:solidFill>
                <a:srgbClr val="185D5D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200" b="1" dirty="0">
                <a:solidFill>
                  <a:srgbClr val="185D5D"/>
                </a:solidFill>
                <a:latin typeface="+mn-ea"/>
              </a:rPr>
              <a:t>ノウハウが詰まった資料をご提供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389A8EE2-DA06-E4BF-25BA-A3BBE2477F6A}"/>
              </a:ext>
            </a:extLst>
          </p:cNvPr>
          <p:cNvGrpSpPr/>
          <p:nvPr/>
        </p:nvGrpSpPr>
        <p:grpSpPr>
          <a:xfrm>
            <a:off x="83008" y="225307"/>
            <a:ext cx="2774018" cy="611258"/>
            <a:chOff x="83008" y="225307"/>
            <a:chExt cx="2774018" cy="611258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1B9AB093-4922-4D07-AAE1-405FABA0E321}"/>
                </a:ext>
              </a:extLst>
            </p:cNvPr>
            <p:cNvSpPr/>
            <p:nvPr/>
          </p:nvSpPr>
          <p:spPr>
            <a:xfrm>
              <a:off x="83008" y="307328"/>
              <a:ext cx="2774018" cy="504627"/>
            </a:xfrm>
            <a:prstGeom prst="rect">
              <a:avLst/>
            </a:prstGeom>
            <a:solidFill>
              <a:srgbClr val="12A38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kumimoji="1" lang="ja-JP" altLang="en-US" dirty="0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BCF48CA4-61A2-9C12-B9BA-8B9DD3BD0579}"/>
                </a:ext>
              </a:extLst>
            </p:cNvPr>
            <p:cNvSpPr txBox="1"/>
            <p:nvPr/>
          </p:nvSpPr>
          <p:spPr>
            <a:xfrm>
              <a:off x="105769" y="225307"/>
              <a:ext cx="2698175" cy="611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ja-JP" altLang="en-US" sz="2800" b="1" dirty="0">
                  <a:solidFill>
                    <a:schemeClr val="bg1"/>
                  </a:solidFill>
                </a:rPr>
                <a:t>お役立ち資料を</a:t>
              </a: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9A3AAC0-B769-5114-BB33-6CD45520E5FF}"/>
              </a:ext>
            </a:extLst>
          </p:cNvPr>
          <p:cNvGrpSpPr/>
          <p:nvPr/>
        </p:nvGrpSpPr>
        <p:grpSpPr>
          <a:xfrm>
            <a:off x="83010" y="811955"/>
            <a:ext cx="2399338" cy="611258"/>
            <a:chOff x="83010" y="811955"/>
            <a:chExt cx="2399338" cy="611258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DD0D2EFA-E630-CAC7-F715-2C04EA6038E0}"/>
                </a:ext>
              </a:extLst>
            </p:cNvPr>
            <p:cNvSpPr/>
            <p:nvPr/>
          </p:nvSpPr>
          <p:spPr>
            <a:xfrm>
              <a:off x="83010" y="893976"/>
              <a:ext cx="2399338" cy="504627"/>
            </a:xfrm>
            <a:prstGeom prst="rect">
              <a:avLst/>
            </a:prstGeom>
            <a:solidFill>
              <a:srgbClr val="12A38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kumimoji="1" lang="ja-JP" altLang="en-US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CE489C1-2F4F-A389-01F7-B847ADFF3ABF}"/>
                </a:ext>
              </a:extLst>
            </p:cNvPr>
            <p:cNvSpPr txBox="1"/>
            <p:nvPr/>
          </p:nvSpPr>
          <p:spPr>
            <a:xfrm>
              <a:off x="105769" y="811955"/>
              <a:ext cx="2339102" cy="611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ja-JP" altLang="en-US" sz="2800" b="1" dirty="0">
                  <a:solidFill>
                    <a:srgbClr val="FCF557"/>
                  </a:solidFill>
                </a:rPr>
                <a:t>無料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でゲット</a:t>
              </a: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2FAFEA4-B1BB-F382-06C2-CBD2F2D5EB42}"/>
              </a:ext>
            </a:extLst>
          </p:cNvPr>
          <p:cNvSpPr txBox="1"/>
          <p:nvPr/>
        </p:nvSpPr>
        <p:spPr>
          <a:xfrm>
            <a:off x="588111" y="2276222"/>
            <a:ext cx="2441694" cy="389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600" b="1" dirty="0">
                <a:solidFill>
                  <a:srgbClr val="185D5D"/>
                </a:solidFill>
                <a:latin typeface="+mn-ea"/>
              </a:rPr>
              <a:t>資料をメールで受け取る</a:t>
            </a:r>
          </a:p>
        </p:txBody>
      </p:sp>
      <p:pic>
        <p:nvPicPr>
          <p:cNvPr id="23" name="グラフィックス 22">
            <a:extLst>
              <a:ext uri="{FF2B5EF4-FFF2-40B4-BE49-F238E27FC236}">
                <a16:creationId xmlns:a16="http://schemas.microsoft.com/office/drawing/2014/main" id="{2A1FDB00-0D37-F0A0-3D63-6518E2996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9756" y="2381750"/>
            <a:ext cx="202735" cy="202735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9F56553-5116-BDC9-CD88-F0CEA555B06B}"/>
              </a:ext>
            </a:extLst>
          </p:cNvPr>
          <p:cNvSpPr/>
          <p:nvPr/>
        </p:nvSpPr>
        <p:spPr>
          <a:xfrm rot="507780">
            <a:off x="2680060" y="662070"/>
            <a:ext cx="781913" cy="962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3A697D2-B49B-2C0C-662C-FFBE41A9CAAE}"/>
              </a:ext>
            </a:extLst>
          </p:cNvPr>
          <p:cNvSpPr/>
          <p:nvPr/>
        </p:nvSpPr>
        <p:spPr>
          <a:xfrm rot="21062588">
            <a:off x="2503653" y="1136206"/>
            <a:ext cx="781913" cy="962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316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EB600F3-9FDF-34CB-5F77-2C453DE59A99}"/>
              </a:ext>
            </a:extLst>
          </p:cNvPr>
          <p:cNvSpPr/>
          <p:nvPr/>
        </p:nvSpPr>
        <p:spPr>
          <a:xfrm>
            <a:off x="-1" y="22225"/>
            <a:ext cx="3617913" cy="2714029"/>
          </a:xfrm>
          <a:prstGeom prst="rect">
            <a:avLst/>
          </a:prstGeom>
          <a:gradFill flip="none" rotWithShape="1">
            <a:gsLst>
              <a:gs pos="0">
                <a:srgbClr val="B7F3FF"/>
              </a:gs>
              <a:gs pos="100000">
                <a:srgbClr val="F6B1A8">
                  <a:alpha val="10000"/>
                </a:srgbClr>
              </a:gs>
            </a:gsLst>
            <a:lin ang="1800000" scaled="0"/>
            <a:tileRect/>
          </a:gra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97D272A-8633-2463-37AC-8A022AB71082}"/>
              </a:ext>
            </a:extLst>
          </p:cNvPr>
          <p:cNvSpPr/>
          <p:nvPr/>
        </p:nvSpPr>
        <p:spPr>
          <a:xfrm>
            <a:off x="23131" y="22225"/>
            <a:ext cx="3568921" cy="2667000"/>
          </a:xfrm>
          <a:prstGeom prst="rect">
            <a:avLst/>
          </a:prstGeom>
          <a:noFill/>
          <a:ln w="50800">
            <a:gradFill>
              <a:gsLst>
                <a:gs pos="0">
                  <a:srgbClr val="01ACD0"/>
                </a:gs>
                <a:gs pos="100000">
                  <a:srgbClr val="F27362"/>
                </a:gs>
              </a:gsLst>
              <a:lin ang="18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A1F4928A-B1BE-6201-C31D-E26F35D202F9}"/>
              </a:ext>
            </a:extLst>
          </p:cNvPr>
          <p:cNvSpPr/>
          <p:nvPr/>
        </p:nvSpPr>
        <p:spPr>
          <a:xfrm>
            <a:off x="-1587" y="2331510"/>
            <a:ext cx="3619500" cy="388000"/>
          </a:xfrm>
          <a:prstGeom prst="rect">
            <a:avLst/>
          </a:prstGeom>
          <a:solidFill>
            <a:srgbClr val="08AC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5D4147C-585A-ACB2-9BAD-78D56FC47D97}"/>
              </a:ext>
            </a:extLst>
          </p:cNvPr>
          <p:cNvGrpSpPr/>
          <p:nvPr/>
        </p:nvGrpSpPr>
        <p:grpSpPr>
          <a:xfrm>
            <a:off x="745959" y="2382248"/>
            <a:ext cx="2124408" cy="276999"/>
            <a:chOff x="664720" y="2382248"/>
            <a:chExt cx="2124408" cy="276999"/>
          </a:xfrm>
        </p:grpSpPr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90FEB4D4-D98D-6DBF-05AA-66D33D87285D}"/>
                </a:ext>
              </a:extLst>
            </p:cNvPr>
            <p:cNvSpPr txBox="1"/>
            <p:nvPr/>
          </p:nvSpPr>
          <p:spPr>
            <a:xfrm>
              <a:off x="664720" y="2382248"/>
              <a:ext cx="20313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chemeClr val="bg1"/>
                  </a:solidFill>
                </a:rPr>
                <a:t>資料ダウンロードはこちら</a:t>
              </a:r>
            </a:p>
          </p:txBody>
        </p:sp>
        <p:sp>
          <p:nvSpPr>
            <p:cNvPr id="67" name="二等辺三角形 66">
              <a:extLst>
                <a:ext uri="{FF2B5EF4-FFF2-40B4-BE49-F238E27FC236}">
                  <a16:creationId xmlns:a16="http://schemas.microsoft.com/office/drawing/2014/main" id="{9241D7C0-74D1-C4E4-7F4B-B67BAE537353}"/>
                </a:ext>
              </a:extLst>
            </p:cNvPr>
            <p:cNvSpPr/>
            <p:nvPr/>
          </p:nvSpPr>
          <p:spPr>
            <a:xfrm rot="5400000">
              <a:off x="2709945" y="2488537"/>
              <a:ext cx="93946" cy="644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C57580B-B80F-1A18-AFC0-A8C3F4C1EBBE}"/>
              </a:ext>
            </a:extLst>
          </p:cNvPr>
          <p:cNvGrpSpPr/>
          <p:nvPr/>
        </p:nvGrpSpPr>
        <p:grpSpPr>
          <a:xfrm>
            <a:off x="-13574" y="388971"/>
            <a:ext cx="3382832" cy="1765535"/>
            <a:chOff x="9678" y="383776"/>
            <a:chExt cx="3382832" cy="1765535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C14405B8-0952-5B8D-BE37-E6044B48997E}"/>
                </a:ext>
              </a:extLst>
            </p:cNvPr>
            <p:cNvSpPr/>
            <p:nvPr/>
          </p:nvSpPr>
          <p:spPr>
            <a:xfrm rot="832269">
              <a:off x="2364223" y="383776"/>
              <a:ext cx="1028287" cy="176553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10000"/>
                </a:prstClr>
              </a:outerShdw>
            </a:effectLst>
            <a:scene3d>
              <a:camera prst="isometricRightUp">
                <a:rot lat="2423479" lon="21598697" rev="548105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CEEB5968-AE04-6570-6972-F7ECB940DFDB}"/>
                </a:ext>
              </a:extLst>
            </p:cNvPr>
            <p:cNvGrpSpPr/>
            <p:nvPr/>
          </p:nvGrpSpPr>
          <p:grpSpPr>
            <a:xfrm>
              <a:off x="9678" y="658229"/>
              <a:ext cx="2369430" cy="1195606"/>
              <a:chOff x="-3020" y="571447"/>
              <a:chExt cx="2369430" cy="1195606"/>
            </a:xfrm>
          </p:grpSpPr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5890818-E355-5A0A-79C3-88C498585E48}"/>
                  </a:ext>
                </a:extLst>
              </p:cNvPr>
              <p:cNvSpPr txBox="1"/>
              <p:nvPr/>
            </p:nvSpPr>
            <p:spPr>
              <a:xfrm>
                <a:off x="88134" y="962752"/>
                <a:ext cx="22509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b="1" dirty="0">
                    <a:solidFill>
                      <a:srgbClr val="3D4661"/>
                    </a:solidFill>
                  </a:rPr>
                  <a:t>●●や〇〇に使える！</a:t>
                </a:r>
                <a:endParaRPr kumimoji="1" lang="en-US" altLang="ja-JP" sz="1600" b="1" dirty="0">
                  <a:solidFill>
                    <a:srgbClr val="3D4661"/>
                  </a:solidFill>
                </a:endParaRP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B89FD02-7A1A-353B-AAA2-99D6719A1F7F}"/>
                  </a:ext>
                </a:extLst>
              </p:cNvPr>
              <p:cNvSpPr txBox="1"/>
              <p:nvPr/>
            </p:nvSpPr>
            <p:spPr>
              <a:xfrm>
                <a:off x="-3020" y="1274610"/>
                <a:ext cx="236943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600" b="1" dirty="0">
                    <a:solidFill>
                      <a:srgbClr val="3D4661"/>
                    </a:solidFill>
                  </a:rPr>
                  <a:t>お役立ち資料</a:t>
                </a:r>
                <a:endParaRPr kumimoji="1" lang="en-US" altLang="ja-JP" sz="2600" b="1" dirty="0">
                  <a:solidFill>
                    <a:srgbClr val="3D4661"/>
                  </a:solidFill>
                </a:endParaRPr>
              </a:p>
            </p:txBody>
          </p:sp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F3FFD812-E9BE-EF57-7491-CB95AC9ABCD9}"/>
                  </a:ext>
                </a:extLst>
              </p:cNvPr>
              <p:cNvGrpSpPr/>
              <p:nvPr/>
            </p:nvGrpSpPr>
            <p:grpSpPr>
              <a:xfrm>
                <a:off x="185982" y="571447"/>
                <a:ext cx="1971290" cy="362158"/>
                <a:chOff x="230931" y="537536"/>
                <a:chExt cx="1971290" cy="362158"/>
              </a:xfrm>
            </p:grpSpPr>
            <p:grpSp>
              <p:nvGrpSpPr>
                <p:cNvPr id="10" name="グループ化 9">
                  <a:extLst>
                    <a:ext uri="{FF2B5EF4-FFF2-40B4-BE49-F238E27FC236}">
                      <a16:creationId xmlns:a16="http://schemas.microsoft.com/office/drawing/2014/main" id="{8C839747-4ACB-F2DB-375A-6A3568DCA9A0}"/>
                    </a:ext>
                  </a:extLst>
                </p:cNvPr>
                <p:cNvGrpSpPr/>
                <p:nvPr/>
              </p:nvGrpSpPr>
              <p:grpSpPr>
                <a:xfrm>
                  <a:off x="230931" y="537536"/>
                  <a:ext cx="1966284" cy="362158"/>
                  <a:chOff x="123133" y="548989"/>
                  <a:chExt cx="1966284" cy="362158"/>
                </a:xfrm>
              </p:grpSpPr>
              <p:sp>
                <p:nvSpPr>
                  <p:cNvPr id="6" name="フリーフォーム: 図形 5">
                    <a:extLst>
                      <a:ext uri="{FF2B5EF4-FFF2-40B4-BE49-F238E27FC236}">
                        <a16:creationId xmlns:a16="http://schemas.microsoft.com/office/drawing/2014/main" id="{88C987C0-A433-DBF5-6CA5-1024D8712744}"/>
                      </a:ext>
                    </a:extLst>
                  </p:cNvPr>
                  <p:cNvSpPr/>
                  <p:nvPr/>
                </p:nvSpPr>
                <p:spPr>
                  <a:xfrm>
                    <a:off x="123133" y="548989"/>
                    <a:ext cx="1966284" cy="362158"/>
                  </a:xfrm>
                  <a:custGeom>
                    <a:avLst/>
                    <a:gdLst>
                      <a:gd name="connsiteX0" fmla="*/ 936168 w 1966284"/>
                      <a:gd name="connsiteY0" fmla="*/ 297738 h 362158"/>
                      <a:gd name="connsiteX1" fmla="*/ 1030114 w 1966284"/>
                      <a:gd name="connsiteY1" fmla="*/ 297738 h 362158"/>
                      <a:gd name="connsiteX2" fmla="*/ 983141 w 1966284"/>
                      <a:gd name="connsiteY2" fmla="*/ 362158 h 362158"/>
                      <a:gd name="connsiteX3" fmla="*/ 0 w 1966284"/>
                      <a:gd name="connsiteY3" fmla="*/ 148868 h 362158"/>
                      <a:gd name="connsiteX4" fmla="*/ 0 w 1966284"/>
                      <a:gd name="connsiteY4" fmla="*/ 148869 h 362158"/>
                      <a:gd name="connsiteX5" fmla="*/ 0 w 1966284"/>
                      <a:gd name="connsiteY5" fmla="*/ 148869 h 362158"/>
                      <a:gd name="connsiteX6" fmla="*/ 148869 w 1966284"/>
                      <a:gd name="connsiteY6" fmla="*/ 0 h 362158"/>
                      <a:gd name="connsiteX7" fmla="*/ 1817415 w 1966284"/>
                      <a:gd name="connsiteY7" fmla="*/ 0 h 362158"/>
                      <a:gd name="connsiteX8" fmla="*/ 1966284 w 1966284"/>
                      <a:gd name="connsiteY8" fmla="*/ 148869 h 362158"/>
                      <a:gd name="connsiteX9" fmla="*/ 1966283 w 1966284"/>
                      <a:gd name="connsiteY9" fmla="*/ 148869 h 362158"/>
                      <a:gd name="connsiteX10" fmla="*/ 1817414 w 1966284"/>
                      <a:gd name="connsiteY10" fmla="*/ 297738 h 362158"/>
                      <a:gd name="connsiteX11" fmla="*/ 148869 w 1966284"/>
                      <a:gd name="connsiteY11" fmla="*/ 297737 h 362158"/>
                      <a:gd name="connsiteX12" fmla="*/ 11699 w 1966284"/>
                      <a:gd name="connsiteY12" fmla="*/ 206815 h 362158"/>
                      <a:gd name="connsiteX13" fmla="*/ 0 w 1966284"/>
                      <a:gd name="connsiteY13" fmla="*/ 148869 h 362158"/>
                      <a:gd name="connsiteX14" fmla="*/ 11699 w 1966284"/>
                      <a:gd name="connsiteY14" fmla="*/ 90923 h 362158"/>
                      <a:gd name="connsiteX15" fmla="*/ 148869 w 1966284"/>
                      <a:gd name="connsiteY15" fmla="*/ 0 h 362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966284" h="362158">
                        <a:moveTo>
                          <a:pt x="936168" y="297738"/>
                        </a:moveTo>
                        <a:lnTo>
                          <a:pt x="1030114" y="297738"/>
                        </a:lnTo>
                        <a:lnTo>
                          <a:pt x="983141" y="362158"/>
                        </a:lnTo>
                        <a:close/>
                        <a:moveTo>
                          <a:pt x="0" y="148868"/>
                        </a:moveTo>
                        <a:lnTo>
                          <a:pt x="0" y="148869"/>
                        </a:lnTo>
                        <a:lnTo>
                          <a:pt x="0" y="148869"/>
                        </a:lnTo>
                        <a:close/>
                        <a:moveTo>
                          <a:pt x="148869" y="0"/>
                        </a:moveTo>
                        <a:lnTo>
                          <a:pt x="1817415" y="0"/>
                        </a:lnTo>
                        <a:cubicBezTo>
                          <a:pt x="1899633" y="0"/>
                          <a:pt x="1966284" y="66651"/>
                          <a:pt x="1966284" y="148869"/>
                        </a:cubicBezTo>
                        <a:lnTo>
                          <a:pt x="1966283" y="148869"/>
                        </a:lnTo>
                        <a:cubicBezTo>
                          <a:pt x="1966283" y="231087"/>
                          <a:pt x="1899632" y="297738"/>
                          <a:pt x="1817414" y="297738"/>
                        </a:cubicBezTo>
                        <a:lnTo>
                          <a:pt x="148869" y="297737"/>
                        </a:lnTo>
                        <a:cubicBezTo>
                          <a:pt x="87206" y="297737"/>
                          <a:pt x="34298" y="260246"/>
                          <a:pt x="11699" y="206815"/>
                        </a:cubicBezTo>
                        <a:lnTo>
                          <a:pt x="0" y="148869"/>
                        </a:lnTo>
                        <a:lnTo>
                          <a:pt x="11699" y="90923"/>
                        </a:lnTo>
                        <a:cubicBezTo>
                          <a:pt x="34298" y="37491"/>
                          <a:pt x="87206" y="0"/>
                          <a:pt x="148869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EA838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" name="二等辺三角形 6">
                    <a:extLst>
                      <a:ext uri="{FF2B5EF4-FFF2-40B4-BE49-F238E27FC236}">
                        <a16:creationId xmlns:a16="http://schemas.microsoft.com/office/drawing/2014/main" id="{8F06DD89-7DE9-74CD-4370-831F23A9167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59189" y="836853"/>
                    <a:ext cx="93946" cy="644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>
                      <a:highlight>
                        <a:srgbClr val="FFFF00"/>
                      </a:highlight>
                    </a:endParaRPr>
                  </a:p>
                </p:txBody>
              </p:sp>
            </p:grpSp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C2B693E3-7F10-61EB-014F-3A29C32B673B}"/>
                    </a:ext>
                  </a:extLst>
                </p:cNvPr>
                <p:cNvSpPr txBox="1"/>
                <p:nvPr/>
              </p:nvSpPr>
              <p:spPr>
                <a:xfrm>
                  <a:off x="235938" y="574365"/>
                  <a:ext cx="196628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b="1" dirty="0">
                      <a:solidFill>
                        <a:srgbClr val="EA8382"/>
                      </a:solidFill>
                    </a:rPr>
                    <a:t>すぐに使えるテンプレート付き</a:t>
                  </a:r>
                  <a:endParaRPr kumimoji="1" lang="en-US" altLang="ja-JP" sz="1000" b="1" dirty="0">
                    <a:solidFill>
                      <a:srgbClr val="EA8382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99223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座る, 小さい, フィールド, 空 が含まれている画像&#10;&#10;自動的に生成された説明">
            <a:extLst>
              <a:ext uri="{FF2B5EF4-FFF2-40B4-BE49-F238E27FC236}">
                <a16:creationId xmlns:a16="http://schemas.microsoft.com/office/drawing/2014/main" id="{F5FE88D7-3A73-68CA-A1BE-F56CBEC10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4" y="3635"/>
            <a:ext cx="3617913" cy="271343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4CE141C-D6B4-99E5-2D3D-FBA190366B09}"/>
              </a:ext>
            </a:extLst>
          </p:cNvPr>
          <p:cNvSpPr txBox="1"/>
          <p:nvPr/>
        </p:nvSpPr>
        <p:spPr>
          <a:xfrm>
            <a:off x="170025" y="347422"/>
            <a:ext cx="32778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お役立資料の</a:t>
            </a:r>
            <a:endParaRPr kumimoji="1" lang="en-US" altLang="ja-JP" sz="28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kumimoji="1" lang="ja-JP" altLang="en-US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ダウンロード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はこちら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BCF1906-10B8-244B-9F83-73915DE766D2}"/>
              </a:ext>
            </a:extLst>
          </p:cNvPr>
          <p:cNvSpPr/>
          <p:nvPr/>
        </p:nvSpPr>
        <p:spPr>
          <a:xfrm>
            <a:off x="712923" y="1444325"/>
            <a:ext cx="1387098" cy="309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766EB17-A341-2BD8-5BF5-727AFDC38ADD}"/>
              </a:ext>
            </a:extLst>
          </p:cNvPr>
          <p:cNvSpPr/>
          <p:nvPr/>
        </p:nvSpPr>
        <p:spPr>
          <a:xfrm>
            <a:off x="2317564" y="1444324"/>
            <a:ext cx="448883" cy="309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FF7BEE7-3915-6A27-1461-6A3505ED68C8}"/>
              </a:ext>
            </a:extLst>
          </p:cNvPr>
          <p:cNvSpPr txBox="1"/>
          <p:nvPr/>
        </p:nvSpPr>
        <p:spPr>
          <a:xfrm>
            <a:off x="278956" y="1423007"/>
            <a:ext cx="3170286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800" b="1" dirty="0">
                <a:solidFill>
                  <a:schemeClr val="accent2"/>
                </a:solidFill>
              </a:rPr>
              <a:t>基本的な</a:t>
            </a:r>
            <a:r>
              <a:rPr kumimoji="1" lang="ja-JP" altLang="en-US" sz="1800" b="1" dirty="0">
                <a:solidFill>
                  <a:srgbClr val="ED7D31"/>
                </a:solidFill>
              </a:rPr>
              <a:t>知識</a:t>
            </a:r>
            <a:r>
              <a:rPr kumimoji="1" lang="ja-JP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と</a:t>
            </a:r>
            <a:r>
              <a:rPr kumimoji="1" lang="ja-JP" altLang="en-US" sz="1800" b="1" dirty="0">
                <a:solidFill>
                  <a:srgbClr val="ED7D31"/>
                </a:solidFill>
              </a:rPr>
              <a:t>応用</a:t>
            </a:r>
            <a:r>
              <a:rPr kumimoji="1" lang="ja-JP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が</a:t>
            </a:r>
          </a:p>
          <a:p>
            <a:pPr algn="ctr">
              <a:lnSpc>
                <a:spcPct val="130000"/>
              </a:lnSpc>
            </a:pPr>
            <a:r>
              <a:rPr kumimoji="1" lang="ja-JP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まとまった資料をご用意</a:t>
            </a:r>
            <a:endParaRPr kumimoji="1" lang="en-US" altLang="ja-JP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7138B0A-E136-9C0E-8EA0-FCA06FD9E2D2}"/>
              </a:ext>
            </a:extLst>
          </p:cNvPr>
          <p:cNvSpPr/>
          <p:nvPr/>
        </p:nvSpPr>
        <p:spPr>
          <a:xfrm rot="10800000">
            <a:off x="276039" y="1263216"/>
            <a:ext cx="3060000" cy="1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BC8EF72-EC71-7BCB-F086-173614816718}"/>
              </a:ext>
            </a:extLst>
          </p:cNvPr>
          <p:cNvSpPr/>
          <p:nvPr/>
        </p:nvSpPr>
        <p:spPr>
          <a:xfrm>
            <a:off x="15499" y="21902"/>
            <a:ext cx="3580108" cy="2667053"/>
          </a:xfrm>
          <a:prstGeom prst="rect">
            <a:avLst/>
          </a:prstGeom>
          <a:noFill/>
          <a:ln w="508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2748366E-7451-FB12-C641-85695A589628}"/>
              </a:ext>
            </a:extLst>
          </p:cNvPr>
          <p:cNvSpPr/>
          <p:nvPr/>
        </p:nvSpPr>
        <p:spPr>
          <a:xfrm>
            <a:off x="889294" y="316839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F021243E-FB32-1144-45C2-522C4E80EEA7}"/>
              </a:ext>
            </a:extLst>
          </p:cNvPr>
          <p:cNvSpPr/>
          <p:nvPr/>
        </p:nvSpPr>
        <p:spPr>
          <a:xfrm>
            <a:off x="1254598" y="316839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BA142A02-3E7F-A122-7BB2-DB22013C752C}"/>
              </a:ext>
            </a:extLst>
          </p:cNvPr>
          <p:cNvSpPr/>
          <p:nvPr/>
        </p:nvSpPr>
        <p:spPr>
          <a:xfrm>
            <a:off x="1610986" y="316839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EA78933F-D863-241D-4B25-A6EA5F60C3AB}"/>
              </a:ext>
            </a:extLst>
          </p:cNvPr>
          <p:cNvSpPr/>
          <p:nvPr/>
        </p:nvSpPr>
        <p:spPr>
          <a:xfrm>
            <a:off x="1972799" y="316839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0429780C-E8EF-87A0-BEA4-89283C72C704}"/>
              </a:ext>
            </a:extLst>
          </p:cNvPr>
          <p:cNvSpPr/>
          <p:nvPr/>
        </p:nvSpPr>
        <p:spPr>
          <a:xfrm>
            <a:off x="2317564" y="316839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C5C30B49-D6BD-7A17-47E6-0A0F4A429651}"/>
              </a:ext>
            </a:extLst>
          </p:cNvPr>
          <p:cNvSpPr/>
          <p:nvPr/>
        </p:nvSpPr>
        <p:spPr>
          <a:xfrm>
            <a:off x="1009617" y="2206480"/>
            <a:ext cx="1598678" cy="298342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22CA5D2-9D55-39A1-C1C7-741091FF48B0}"/>
              </a:ext>
            </a:extLst>
          </p:cNvPr>
          <p:cNvSpPr txBox="1"/>
          <p:nvPr/>
        </p:nvSpPr>
        <p:spPr>
          <a:xfrm>
            <a:off x="1357551" y="2247929"/>
            <a:ext cx="902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詳しくはこちら</a:t>
            </a:r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8771A94F-4543-F2A6-8DDB-E79DE396D8E1}"/>
              </a:ext>
            </a:extLst>
          </p:cNvPr>
          <p:cNvSpPr/>
          <p:nvPr/>
        </p:nvSpPr>
        <p:spPr>
          <a:xfrm rot="5400000">
            <a:off x="2466194" y="2332793"/>
            <a:ext cx="66674" cy="45719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2F3DB92-3124-24B9-0438-0EC3FF9FBFA5}"/>
              </a:ext>
            </a:extLst>
          </p:cNvPr>
          <p:cNvSpPr txBox="1"/>
          <p:nvPr/>
        </p:nvSpPr>
        <p:spPr>
          <a:xfrm>
            <a:off x="276039" y="89723"/>
            <a:ext cx="453970" cy="286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2">
                    <a:lumMod val="25000"/>
                  </a:schemeClr>
                </a:solidFill>
              </a:rPr>
              <a:t>ロゴ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5816EE20-D50E-419E-884F-557842EB0C88}"/>
              </a:ext>
            </a:extLst>
          </p:cNvPr>
          <p:cNvSpPr/>
          <p:nvPr/>
        </p:nvSpPr>
        <p:spPr>
          <a:xfrm>
            <a:off x="138733" y="140367"/>
            <a:ext cx="194948" cy="19494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7112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3D4F36-9493-473A-2061-9ABBD76EDDA4}"/>
              </a:ext>
            </a:extLst>
          </p:cNvPr>
          <p:cNvSpPr txBox="1"/>
          <p:nvPr/>
        </p:nvSpPr>
        <p:spPr>
          <a:xfrm>
            <a:off x="690700" y="100336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セミナーのご案内</a:t>
            </a:r>
          </a:p>
          <a:p>
            <a:pPr algn="ctr"/>
            <a:r>
              <a:rPr kumimoji="1" lang="ja-JP" altLang="en-US" sz="2000" b="1" dirty="0"/>
              <a:t>テンプレート</a:t>
            </a:r>
          </a:p>
        </p:txBody>
      </p:sp>
    </p:spTree>
    <p:extLst>
      <p:ext uri="{BB962C8B-B14F-4D97-AF65-F5344CB8AC3E}">
        <p14:creationId xmlns:p14="http://schemas.microsoft.com/office/powerpoint/2010/main" val="562974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5E83601-160F-C94E-3F86-44C5994907BC}"/>
              </a:ext>
            </a:extLst>
          </p:cNvPr>
          <p:cNvSpPr/>
          <p:nvPr/>
        </p:nvSpPr>
        <p:spPr>
          <a:xfrm>
            <a:off x="0" y="-1"/>
            <a:ext cx="3617913" cy="2714625"/>
          </a:xfrm>
          <a:prstGeom prst="rect">
            <a:avLst/>
          </a:prstGeom>
          <a:solidFill>
            <a:srgbClr val="E94717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FF7BEE7-3915-6A27-1461-6A3505ED68C8}"/>
              </a:ext>
            </a:extLst>
          </p:cNvPr>
          <p:cNvSpPr txBox="1"/>
          <p:nvPr/>
        </p:nvSpPr>
        <p:spPr>
          <a:xfrm>
            <a:off x="284606" y="587949"/>
            <a:ext cx="3040847" cy="99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ja-JP" altLang="en-US" b="1" dirty="0">
                <a:solidFill>
                  <a:schemeClr val="bg1"/>
                </a:solidFill>
              </a:rPr>
              <a:t>プロから直接</a:t>
            </a:r>
          </a:p>
          <a:p>
            <a:pPr algn="ctr">
              <a:lnSpc>
                <a:spcPct val="110000"/>
              </a:lnSpc>
            </a:pPr>
            <a:r>
              <a:rPr kumimoji="1" lang="ja-JP" altLang="en-US" b="1" dirty="0">
                <a:solidFill>
                  <a:schemeClr val="bg1"/>
                </a:solidFill>
              </a:rPr>
              <a:t>アドバイスを受けられる</a:t>
            </a:r>
          </a:p>
          <a:p>
            <a:pPr algn="ctr">
              <a:lnSpc>
                <a:spcPct val="110000"/>
              </a:lnSpc>
            </a:pPr>
            <a:r>
              <a:rPr kumimoji="1" lang="ja-JP" altLang="en-US" b="1" dirty="0">
                <a:solidFill>
                  <a:schemeClr val="bg1"/>
                </a:solidFill>
              </a:rPr>
              <a:t>無料セミナー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C0744A60-D13B-1398-6140-DF8D970CF439}"/>
              </a:ext>
            </a:extLst>
          </p:cNvPr>
          <p:cNvSpPr/>
          <p:nvPr/>
        </p:nvSpPr>
        <p:spPr>
          <a:xfrm>
            <a:off x="460632" y="2112706"/>
            <a:ext cx="2796918" cy="4514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989"/>
              </a:gs>
              <a:gs pos="100000">
                <a:srgbClr val="FFE31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8400" rtlCol="0" anchor="ctr"/>
          <a:lstStyle/>
          <a:p>
            <a:pPr algn="ctr"/>
            <a:r>
              <a:rPr kumimoji="1" lang="ja-JP" altLang="en-US" sz="1400" b="1" dirty="0">
                <a:solidFill>
                  <a:srgbClr val="E94717"/>
                </a:solidFill>
              </a:rPr>
              <a:t>お申込みはこちら</a:t>
            </a:r>
          </a:p>
        </p:txBody>
      </p: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E7E86C33-54D0-CD3C-CC0F-0342A1A4AD67}"/>
              </a:ext>
            </a:extLst>
          </p:cNvPr>
          <p:cNvSpPr/>
          <p:nvPr/>
        </p:nvSpPr>
        <p:spPr>
          <a:xfrm rot="5400000">
            <a:off x="2885873" y="2306738"/>
            <a:ext cx="93448" cy="64078"/>
          </a:xfrm>
          <a:prstGeom prst="triangle">
            <a:avLst/>
          </a:prstGeom>
          <a:solidFill>
            <a:srgbClr val="E947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044BA788-C8DD-BB9A-6D80-CA366F4038D4}"/>
              </a:ext>
            </a:extLst>
          </p:cNvPr>
          <p:cNvGrpSpPr/>
          <p:nvPr/>
        </p:nvGrpSpPr>
        <p:grpSpPr>
          <a:xfrm>
            <a:off x="671356" y="195821"/>
            <a:ext cx="2275200" cy="284400"/>
            <a:chOff x="963375" y="147515"/>
            <a:chExt cx="2275200" cy="284400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B7F662B2-1796-1CB1-3762-C4818E08548B}"/>
                </a:ext>
              </a:extLst>
            </p:cNvPr>
            <p:cNvSpPr/>
            <p:nvPr/>
          </p:nvSpPr>
          <p:spPr>
            <a:xfrm>
              <a:off x="963375" y="147515"/>
              <a:ext cx="284400" cy="2844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kumimoji="1" lang="ja-JP" altLang="en-US" sz="1400" b="1" dirty="0"/>
                <a:t>セ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9B14DA45-28A9-763A-7482-69AF90A2D634}"/>
                </a:ext>
              </a:extLst>
            </p:cNvPr>
            <p:cNvSpPr/>
            <p:nvPr/>
          </p:nvSpPr>
          <p:spPr>
            <a:xfrm>
              <a:off x="1247775" y="147515"/>
              <a:ext cx="284400" cy="2844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kumimoji="1" lang="ja-JP" altLang="en-US" sz="1400" b="1" dirty="0"/>
                <a:t>ミ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18A7CC2-EE36-763A-66FB-4EE147085ABC}"/>
                </a:ext>
              </a:extLst>
            </p:cNvPr>
            <p:cNvSpPr/>
            <p:nvPr/>
          </p:nvSpPr>
          <p:spPr>
            <a:xfrm>
              <a:off x="1532175" y="147515"/>
              <a:ext cx="284400" cy="2844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kumimoji="1" lang="ja-JP" altLang="en-US" sz="1400" b="1" dirty="0"/>
                <a:t>ナ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4B093BA7-8ED0-BEC8-018C-26B8DBFB67D7}"/>
                </a:ext>
              </a:extLst>
            </p:cNvPr>
            <p:cNvSpPr/>
            <p:nvPr/>
          </p:nvSpPr>
          <p:spPr>
            <a:xfrm>
              <a:off x="1816575" y="147515"/>
              <a:ext cx="284400" cy="2844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kumimoji="1" lang="ja-JP" altLang="en-US" sz="1400" b="1" dirty="0"/>
                <a:t>ー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0E0E540A-78D7-DF7D-110E-5E2BC568B0D4}"/>
                </a:ext>
              </a:extLst>
            </p:cNvPr>
            <p:cNvSpPr/>
            <p:nvPr/>
          </p:nvSpPr>
          <p:spPr>
            <a:xfrm>
              <a:off x="2100975" y="147515"/>
              <a:ext cx="284400" cy="2844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kumimoji="1" lang="ja-JP" altLang="en-US" sz="1400" b="1" dirty="0"/>
                <a:t>の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B1E8001-9990-7EDC-32E8-B7F33C23F29E}"/>
                </a:ext>
              </a:extLst>
            </p:cNvPr>
            <p:cNvSpPr/>
            <p:nvPr/>
          </p:nvSpPr>
          <p:spPr>
            <a:xfrm>
              <a:off x="2385375" y="147515"/>
              <a:ext cx="284400" cy="2844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kumimoji="1" lang="ja-JP" altLang="en-US" sz="1400" b="1" dirty="0"/>
                <a:t>ご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2322C0EF-E7EC-B97C-B8E7-99B38B075C56}"/>
                </a:ext>
              </a:extLst>
            </p:cNvPr>
            <p:cNvSpPr/>
            <p:nvPr/>
          </p:nvSpPr>
          <p:spPr>
            <a:xfrm>
              <a:off x="2669775" y="147515"/>
              <a:ext cx="284400" cy="2844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kumimoji="1" lang="ja-JP" altLang="en-US" sz="1400" b="1" dirty="0"/>
                <a:t>案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3F1FAE39-406F-7BD0-3971-61F9DE104360}"/>
                </a:ext>
              </a:extLst>
            </p:cNvPr>
            <p:cNvSpPr/>
            <p:nvPr/>
          </p:nvSpPr>
          <p:spPr>
            <a:xfrm>
              <a:off x="2954175" y="147515"/>
              <a:ext cx="284400" cy="2844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kumimoji="1" lang="ja-JP" altLang="en-US" sz="1400" b="1" dirty="0"/>
                <a:t>内</a:t>
              </a:r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AE11727-2140-8004-CC9C-B21CCDB1602A}"/>
              </a:ext>
            </a:extLst>
          </p:cNvPr>
          <p:cNvSpPr txBox="1"/>
          <p:nvPr/>
        </p:nvSpPr>
        <p:spPr>
          <a:xfrm>
            <a:off x="395753" y="1659397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b="1" spc="300" dirty="0">
                <a:solidFill>
                  <a:schemeClr val="bg1"/>
                </a:solidFill>
              </a:rPr>
              <a:t>2024.</a:t>
            </a:r>
            <a:r>
              <a:rPr kumimoji="1" lang="en-US" altLang="ja-JP" b="1" spc="300" dirty="0">
                <a:solidFill>
                  <a:schemeClr val="bg1"/>
                </a:solidFill>
              </a:rPr>
              <a:t>05.31</a:t>
            </a:r>
            <a:r>
              <a:rPr kumimoji="1" lang="ja-JP" altLang="en-US" b="1" spc="300" dirty="0">
                <a:solidFill>
                  <a:schemeClr val="bg1"/>
                </a:solidFill>
              </a:rPr>
              <a:t>    </a:t>
            </a:r>
            <a:r>
              <a:rPr kumimoji="1" lang="en-US" altLang="ja-JP" sz="1800" b="1" spc="300" dirty="0">
                <a:solidFill>
                  <a:schemeClr val="bg1"/>
                </a:solidFill>
              </a:rPr>
              <a:t>15:30-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24C37E7-2CA1-95F1-C7A9-59921FC3D35D}"/>
              </a:ext>
            </a:extLst>
          </p:cNvPr>
          <p:cNvCxnSpPr>
            <a:cxnSpLocks/>
          </p:cNvCxnSpPr>
          <p:nvPr/>
        </p:nvCxnSpPr>
        <p:spPr>
          <a:xfrm>
            <a:off x="398774" y="1604877"/>
            <a:ext cx="28203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楕円 1">
            <a:extLst>
              <a:ext uri="{FF2B5EF4-FFF2-40B4-BE49-F238E27FC236}">
                <a16:creationId xmlns:a16="http://schemas.microsoft.com/office/drawing/2014/main" id="{D45D8B49-F8F5-1CAF-22A2-6A421168CFFA}"/>
              </a:ext>
            </a:extLst>
          </p:cNvPr>
          <p:cNvSpPr/>
          <p:nvPr/>
        </p:nvSpPr>
        <p:spPr>
          <a:xfrm>
            <a:off x="1951156" y="1743232"/>
            <a:ext cx="214184" cy="214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rgbClr val="E94717"/>
                </a:solidFill>
              </a:rPr>
              <a:t>金</a:t>
            </a:r>
          </a:p>
        </p:txBody>
      </p:sp>
    </p:spTree>
    <p:extLst>
      <p:ext uri="{BB962C8B-B14F-4D97-AF65-F5344CB8AC3E}">
        <p14:creationId xmlns:p14="http://schemas.microsoft.com/office/powerpoint/2010/main" val="154846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970551-93A8-BD55-68E5-2755D0AAF166}"/>
              </a:ext>
            </a:extLst>
          </p:cNvPr>
          <p:cNvSpPr txBox="1"/>
          <p:nvPr/>
        </p:nvSpPr>
        <p:spPr>
          <a:xfrm>
            <a:off x="1331901" y="22556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使い方</a:t>
            </a:r>
            <a:endParaRPr kumimoji="1" lang="en-US" altLang="ja-JP" sz="2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CCF31F-A322-96D9-BCC9-CBA9165A474E}"/>
              </a:ext>
            </a:extLst>
          </p:cNvPr>
          <p:cNvSpPr txBox="1"/>
          <p:nvPr/>
        </p:nvSpPr>
        <p:spPr>
          <a:xfrm>
            <a:off x="891844" y="579503"/>
            <a:ext cx="197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+mn-ea"/>
              </a:rPr>
              <a:t>①「ファイル」タブをクリック</a:t>
            </a:r>
            <a:endParaRPr kumimoji="1" lang="en-US" altLang="ja-JP" sz="800" b="1" dirty="0">
              <a:latin typeface="+mn-ea"/>
            </a:endParaRPr>
          </a:p>
          <a:p>
            <a:r>
              <a:rPr kumimoji="1" lang="ja-JP" altLang="en-US" sz="800" b="1" dirty="0">
                <a:latin typeface="+mn-ea"/>
              </a:rPr>
              <a:t>②「名前を付けて保存」をクリック</a:t>
            </a:r>
            <a:endParaRPr kumimoji="1" lang="en-US" altLang="ja-JP" sz="800" b="1" dirty="0">
              <a:latin typeface="+mn-ea"/>
            </a:endParaRPr>
          </a:p>
          <a:p>
            <a:r>
              <a:rPr kumimoji="1" lang="ja-JP" altLang="en-US" sz="800" b="1" dirty="0">
                <a:latin typeface="+mn-ea"/>
              </a:rPr>
              <a:t>③保存形式「</a:t>
            </a:r>
            <a:r>
              <a:rPr kumimoji="1" lang="en-US" altLang="ja-JP" sz="800" b="1" dirty="0">
                <a:latin typeface="+mn-ea"/>
              </a:rPr>
              <a:t>PNG</a:t>
            </a:r>
            <a:r>
              <a:rPr kumimoji="1" lang="ja-JP" altLang="en-US" sz="800" b="1" dirty="0">
                <a:latin typeface="+mn-ea"/>
              </a:rPr>
              <a:t>」を選択して保存</a:t>
            </a:r>
            <a:endParaRPr kumimoji="1" lang="en-US" altLang="ja-JP" sz="800" b="1" dirty="0">
              <a:latin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6574406-D667-1828-D2F1-DCAA05B48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74"/>
          <a:stretch/>
        </p:blipFill>
        <p:spPr>
          <a:xfrm>
            <a:off x="823044" y="1041168"/>
            <a:ext cx="1971820" cy="16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09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背景パターン&#10;&#10;中程度の精度で自動的に生成された説明">
            <a:extLst>
              <a:ext uri="{FF2B5EF4-FFF2-40B4-BE49-F238E27FC236}">
                <a16:creationId xmlns:a16="http://schemas.microsoft.com/office/drawing/2014/main" id="{FBF26B12-2B83-4D39-5934-8AE4A25CD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"/>
            <a:ext cx="3617913" cy="2713435"/>
          </a:xfrm>
          <a:prstGeom prst="rect">
            <a:avLst/>
          </a:prstGeom>
        </p:spPr>
      </p:pic>
      <p:pic>
        <p:nvPicPr>
          <p:cNvPr id="17" name="図 16" descr="図形&#10;&#10;中程度の精度で自動的に生成された説明">
            <a:extLst>
              <a:ext uri="{FF2B5EF4-FFF2-40B4-BE49-F238E27FC236}">
                <a16:creationId xmlns:a16="http://schemas.microsoft.com/office/drawing/2014/main" id="{2BA403BD-62B9-05E5-C89C-2A26ECE4D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3" y="324182"/>
            <a:ext cx="3314486" cy="2070843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0F24F0B-0EAC-E9A8-15EA-6EDF5EB662A9}"/>
              </a:ext>
            </a:extLst>
          </p:cNvPr>
          <p:cNvSpPr txBox="1"/>
          <p:nvPr/>
        </p:nvSpPr>
        <p:spPr>
          <a:xfrm>
            <a:off x="275523" y="536616"/>
            <a:ext cx="3066865" cy="914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163370"/>
                </a:solidFill>
                <a:latin typeface="+mn-ea"/>
              </a:rPr>
              <a:t>EC</a:t>
            </a:r>
            <a:r>
              <a:rPr kumimoji="1" lang="ja-JP" altLang="en-US" sz="2400" b="1" dirty="0">
                <a:solidFill>
                  <a:srgbClr val="163370"/>
                </a:solidFill>
                <a:latin typeface="+mn-ea"/>
              </a:rPr>
              <a:t>事業成功のコツを</a:t>
            </a:r>
            <a:endParaRPr kumimoji="1" lang="en-US" altLang="ja-JP" sz="2400" b="1" dirty="0">
              <a:solidFill>
                <a:srgbClr val="163370"/>
              </a:solidFill>
              <a:latin typeface="+mn-ea"/>
            </a:endParaRPr>
          </a:p>
          <a:p>
            <a:pPr algn="ctr"/>
            <a:r>
              <a:rPr kumimoji="1" lang="ja-JP" altLang="en-US" sz="2400" b="1" dirty="0">
                <a:solidFill>
                  <a:srgbClr val="163370"/>
                </a:solidFill>
                <a:latin typeface="+mn-ea"/>
              </a:rPr>
              <a:t>徹底解説！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CAC9DC-DF21-08E3-5BA6-16F7943FFDF1}"/>
              </a:ext>
            </a:extLst>
          </p:cNvPr>
          <p:cNvSpPr txBox="1"/>
          <p:nvPr/>
        </p:nvSpPr>
        <p:spPr>
          <a:xfrm>
            <a:off x="447050" y="1495740"/>
            <a:ext cx="2723823" cy="259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900" b="1" dirty="0">
                <a:solidFill>
                  <a:srgbClr val="163370"/>
                </a:solidFill>
                <a:latin typeface="+mn-ea"/>
              </a:rPr>
              <a:t>ビジネスを成功させるための秘訣を学べる１時間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786C216-C50B-0D2A-409F-6DE0AF86D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6" y="1360160"/>
            <a:ext cx="2324700" cy="78893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B79636E-3155-C37C-8BD0-B902B73C6E2F}"/>
              </a:ext>
            </a:extLst>
          </p:cNvPr>
          <p:cNvGrpSpPr/>
          <p:nvPr/>
        </p:nvGrpSpPr>
        <p:grpSpPr>
          <a:xfrm>
            <a:off x="354580" y="1832034"/>
            <a:ext cx="2908753" cy="383182"/>
            <a:chOff x="-2729" y="2276222"/>
            <a:chExt cx="2908753" cy="383182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5C28548D-9442-8211-DEF9-ECD782FE5FE6}"/>
                </a:ext>
              </a:extLst>
            </p:cNvPr>
            <p:cNvSpPr txBox="1"/>
            <p:nvPr/>
          </p:nvSpPr>
          <p:spPr>
            <a:xfrm>
              <a:off x="-2729" y="2276222"/>
              <a:ext cx="1370889" cy="383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kumimoji="1" lang="en-US" altLang="ja-JP" sz="1600" b="1" dirty="0">
                  <a:solidFill>
                    <a:srgbClr val="23BDD1"/>
                  </a:solidFill>
                  <a:latin typeface="Avenir Next LT Pro" panose="020B0504020202020204" pitchFamily="34" charset="0"/>
                </a:rPr>
                <a:t>2024.07.01</a:t>
              </a:r>
              <a:endParaRPr kumimoji="1" lang="ja-JP" altLang="en-US" sz="1600" b="1" dirty="0">
                <a:solidFill>
                  <a:srgbClr val="23BDD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66E53E6D-6305-1A42-3FE8-8C5446F32C72}"/>
                </a:ext>
              </a:extLst>
            </p:cNvPr>
            <p:cNvSpPr txBox="1"/>
            <p:nvPr/>
          </p:nvSpPr>
          <p:spPr>
            <a:xfrm>
              <a:off x="1451780" y="2276222"/>
              <a:ext cx="1454244" cy="383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ja-JP" sz="1600" b="1" dirty="0">
                  <a:solidFill>
                    <a:srgbClr val="23BDD1"/>
                  </a:solidFill>
                  <a:latin typeface="Avenir Next LT Pro" panose="020B0504020202020204" pitchFamily="34" charset="0"/>
                </a:rPr>
                <a:t>14:00-15:00</a:t>
              </a:r>
              <a:endParaRPr kumimoji="1" lang="ja-JP" altLang="en-US" sz="1600" b="1" dirty="0">
                <a:solidFill>
                  <a:srgbClr val="23BDD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9BC97DD8-0B99-9A44-FF7D-677E378093D4}"/>
                </a:ext>
              </a:extLst>
            </p:cNvPr>
            <p:cNvSpPr/>
            <p:nvPr/>
          </p:nvSpPr>
          <p:spPr>
            <a:xfrm>
              <a:off x="1308071" y="2389306"/>
              <a:ext cx="200647" cy="200647"/>
            </a:xfrm>
            <a:prstGeom prst="ellipse">
              <a:avLst/>
            </a:prstGeom>
            <a:solidFill>
              <a:srgbClr val="23BD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b="1" dirty="0">
                  <a:solidFill>
                    <a:schemeClr val="bg1"/>
                  </a:solidFill>
                </a:rPr>
                <a:t>月</a:t>
              </a:r>
              <a:endParaRPr kumimoji="1" lang="en-US" altLang="ja-JP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73FEEF8-A69B-C4A3-AB6F-E0EAC3F28F32}"/>
              </a:ext>
            </a:extLst>
          </p:cNvPr>
          <p:cNvSpPr txBox="1"/>
          <p:nvPr/>
        </p:nvSpPr>
        <p:spPr>
          <a:xfrm>
            <a:off x="940771" y="17315"/>
            <a:ext cx="1736374" cy="296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＼オンラインセミナー／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00C81CAE-5ABF-CBC6-C2E7-186A99458277}"/>
              </a:ext>
            </a:extLst>
          </p:cNvPr>
          <p:cNvGrpSpPr/>
          <p:nvPr/>
        </p:nvGrpSpPr>
        <p:grpSpPr>
          <a:xfrm>
            <a:off x="737699" y="2260313"/>
            <a:ext cx="2293859" cy="331724"/>
            <a:chOff x="737699" y="2260313"/>
            <a:chExt cx="2293859" cy="331724"/>
          </a:xfrm>
        </p:grpSpPr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4D68875C-46BE-5C65-10A6-228D0F6E81F0}"/>
                </a:ext>
              </a:extLst>
            </p:cNvPr>
            <p:cNvSpPr/>
            <p:nvPr/>
          </p:nvSpPr>
          <p:spPr>
            <a:xfrm>
              <a:off x="737699" y="2260313"/>
              <a:ext cx="2293859" cy="3317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8743"/>
                </a:gs>
                <a:gs pos="100000">
                  <a:srgbClr val="FB674E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254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bIns="36000" rtlCol="0" anchor="ctr"/>
            <a:lstStyle/>
            <a:p>
              <a:pPr algn="ctr"/>
              <a:r>
                <a:rPr kumimoji="1" lang="en-US" altLang="ja-JP" sz="1100" b="1" dirty="0">
                  <a:solidFill>
                    <a:schemeClr val="bg1"/>
                  </a:solidFill>
                </a:rPr>
                <a:t>【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無料</a:t>
              </a:r>
              <a:r>
                <a:rPr kumimoji="1" lang="en-US" altLang="ja-JP" sz="1100" b="1" dirty="0">
                  <a:solidFill>
                    <a:schemeClr val="bg1"/>
                  </a:solidFill>
                </a:rPr>
                <a:t>】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お申込みはこちら</a:t>
              </a:r>
            </a:p>
          </p:txBody>
        </p:sp>
        <p:pic>
          <p:nvPicPr>
            <p:cNvPr id="33" name="グラフィックス 32">
              <a:extLst>
                <a:ext uri="{FF2B5EF4-FFF2-40B4-BE49-F238E27FC236}">
                  <a16:creationId xmlns:a16="http://schemas.microsoft.com/office/drawing/2014/main" id="{500E93CC-DCFA-64B2-AD69-C79F58DC1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82306" y="2385019"/>
              <a:ext cx="49012" cy="85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4126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28C61CB-D578-3E66-2070-27825C612A63}"/>
              </a:ext>
            </a:extLst>
          </p:cNvPr>
          <p:cNvSpPr/>
          <p:nvPr/>
        </p:nvSpPr>
        <p:spPr>
          <a:xfrm>
            <a:off x="0" y="0"/>
            <a:ext cx="3617914" cy="2714625"/>
          </a:xfrm>
          <a:prstGeom prst="rect">
            <a:avLst/>
          </a:prstGeom>
          <a:gradFill>
            <a:gsLst>
              <a:gs pos="0">
                <a:srgbClr val="6CBEEA"/>
              </a:gs>
              <a:gs pos="100000">
                <a:srgbClr val="84D0CA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021979B-5BF1-62C7-D47A-2FCDFD074F99}"/>
              </a:ext>
            </a:extLst>
          </p:cNvPr>
          <p:cNvSpPr/>
          <p:nvPr/>
        </p:nvSpPr>
        <p:spPr>
          <a:xfrm>
            <a:off x="0" y="2263124"/>
            <a:ext cx="3617913" cy="459748"/>
          </a:xfrm>
          <a:prstGeom prst="rect">
            <a:avLst/>
          </a:prstGeom>
          <a:solidFill>
            <a:srgbClr val="3230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85D15995-CF02-D384-4763-AFF41C59A9CC}"/>
              </a:ext>
            </a:extLst>
          </p:cNvPr>
          <p:cNvGrpSpPr/>
          <p:nvPr/>
        </p:nvGrpSpPr>
        <p:grpSpPr>
          <a:xfrm>
            <a:off x="-78924" y="2263124"/>
            <a:ext cx="2689259" cy="430887"/>
            <a:chOff x="616978" y="2174219"/>
            <a:chExt cx="2689259" cy="430887"/>
          </a:xfrm>
        </p:grpSpPr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3F297EB8-4216-FFEA-F812-3EBD9BFE50F7}"/>
                </a:ext>
              </a:extLst>
            </p:cNvPr>
            <p:cNvSpPr txBox="1"/>
            <p:nvPr/>
          </p:nvSpPr>
          <p:spPr>
            <a:xfrm>
              <a:off x="1713936" y="2227756"/>
              <a:ext cx="1592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solidFill>
                    <a:srgbClr val="6FCCD3"/>
                  </a:solidFill>
                </a:rPr>
                <a:t>13:00 – 14:00</a:t>
              </a: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DA3D3259-943A-E6CA-0600-932DEEA8D2D5}"/>
                </a:ext>
              </a:extLst>
            </p:cNvPr>
            <p:cNvSpPr txBox="1"/>
            <p:nvPr/>
          </p:nvSpPr>
          <p:spPr>
            <a:xfrm>
              <a:off x="616978" y="2174219"/>
              <a:ext cx="115602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200" dirty="0">
                  <a:solidFill>
                    <a:srgbClr val="6FCCD3"/>
                  </a:solidFill>
                </a:rPr>
                <a:t>12</a:t>
              </a:r>
              <a:r>
                <a:rPr kumimoji="1" lang="ja-JP" altLang="en-US" sz="1000" dirty="0">
                  <a:solidFill>
                    <a:srgbClr val="6FCCD3"/>
                  </a:solidFill>
                </a:rPr>
                <a:t>月</a:t>
              </a:r>
              <a:r>
                <a:rPr kumimoji="1" lang="en-US" altLang="ja-JP" sz="2200" dirty="0">
                  <a:solidFill>
                    <a:srgbClr val="6FCCD3"/>
                  </a:solidFill>
                </a:rPr>
                <a:t>12</a:t>
              </a:r>
              <a:r>
                <a:rPr kumimoji="1" lang="ja-JP" altLang="en-US" sz="1000" dirty="0">
                  <a:solidFill>
                    <a:srgbClr val="6FCCD3"/>
                  </a:solidFill>
                </a:rPr>
                <a:t>日</a:t>
              </a:r>
              <a:endParaRPr kumimoji="1" lang="en-US" altLang="ja-JP" sz="1000" dirty="0">
                <a:solidFill>
                  <a:srgbClr val="6FCCD3"/>
                </a:solidFill>
              </a:endParaRPr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95EE535F-7CD0-746B-AA35-16A7B78FF424}"/>
                </a:ext>
              </a:extLst>
            </p:cNvPr>
            <p:cNvGrpSpPr/>
            <p:nvPr/>
          </p:nvGrpSpPr>
          <p:grpSpPr>
            <a:xfrm>
              <a:off x="1619719" y="2294657"/>
              <a:ext cx="236570" cy="246221"/>
              <a:chOff x="1050673" y="2697474"/>
              <a:chExt cx="236570" cy="246221"/>
            </a:xfrm>
          </p:grpSpPr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4A1B5914-4457-CD16-19CA-B160AB90111D}"/>
                  </a:ext>
                </a:extLst>
              </p:cNvPr>
              <p:cNvSpPr/>
              <p:nvPr/>
            </p:nvSpPr>
            <p:spPr>
              <a:xfrm>
                <a:off x="1091558" y="2734704"/>
                <a:ext cx="154800" cy="155204"/>
              </a:xfrm>
              <a:prstGeom prst="rect">
                <a:avLst/>
              </a:prstGeom>
              <a:solidFill>
                <a:srgbClr val="6FCCD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A295A3CC-9C76-7E1E-D0FD-09D2BA857B56}"/>
                  </a:ext>
                </a:extLst>
              </p:cNvPr>
              <p:cNvSpPr txBox="1"/>
              <p:nvPr/>
            </p:nvSpPr>
            <p:spPr>
              <a:xfrm>
                <a:off x="1050673" y="2697474"/>
                <a:ext cx="23657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b="1" dirty="0">
                    <a:solidFill>
                      <a:srgbClr val="323031"/>
                    </a:solidFill>
                  </a:rPr>
                  <a:t>火</a:t>
                </a:r>
                <a:endParaRPr kumimoji="1" lang="en-US" altLang="ja-JP" sz="1000" b="1" dirty="0">
                  <a:solidFill>
                    <a:srgbClr val="323031"/>
                  </a:solidFill>
                </a:endParaRPr>
              </a:p>
            </p:txBody>
          </p:sp>
        </p:grpSp>
      </p:grp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5617C06C-9224-12AC-3A56-B3400D35BD0B}"/>
              </a:ext>
            </a:extLst>
          </p:cNvPr>
          <p:cNvSpPr/>
          <p:nvPr/>
        </p:nvSpPr>
        <p:spPr>
          <a:xfrm>
            <a:off x="2596426" y="2394629"/>
            <a:ext cx="925583" cy="1851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E59E410-52D8-95EA-41D2-B795C98B188C}"/>
              </a:ext>
            </a:extLst>
          </p:cNvPr>
          <p:cNvSpPr txBox="1"/>
          <p:nvPr/>
        </p:nvSpPr>
        <p:spPr>
          <a:xfrm>
            <a:off x="2541224" y="2384602"/>
            <a:ext cx="9628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323031"/>
                </a:solidFill>
              </a:rPr>
              <a:t>セミナーを予約</a:t>
            </a:r>
            <a:endParaRPr kumimoji="1" lang="en-US" altLang="ja-JP" sz="800" b="1" dirty="0">
              <a:solidFill>
                <a:srgbClr val="323031"/>
              </a:solidFill>
            </a:endParaRPr>
          </a:p>
        </p:txBody>
      </p:sp>
      <p:sp>
        <p:nvSpPr>
          <p:cNvPr id="45" name="二等辺三角形 44">
            <a:extLst>
              <a:ext uri="{FF2B5EF4-FFF2-40B4-BE49-F238E27FC236}">
                <a16:creationId xmlns:a16="http://schemas.microsoft.com/office/drawing/2014/main" id="{0AAB2874-0476-DF57-AB7F-ABD8791880CF}"/>
              </a:ext>
            </a:extLst>
          </p:cNvPr>
          <p:cNvSpPr/>
          <p:nvPr/>
        </p:nvSpPr>
        <p:spPr>
          <a:xfrm rot="5400000">
            <a:off x="3415605" y="2469114"/>
            <a:ext cx="66674" cy="45719"/>
          </a:xfrm>
          <a:prstGeom prst="triangle">
            <a:avLst/>
          </a:prstGeom>
          <a:solidFill>
            <a:srgbClr val="3230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323031"/>
              </a:solidFill>
              <a:highlight>
                <a:srgbClr val="FFFF00"/>
              </a:highlight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C431FD4C-3DD2-8ADC-71BF-29D2F8AE8EA1}"/>
              </a:ext>
            </a:extLst>
          </p:cNvPr>
          <p:cNvGrpSpPr/>
          <p:nvPr/>
        </p:nvGrpSpPr>
        <p:grpSpPr>
          <a:xfrm>
            <a:off x="-51054" y="295789"/>
            <a:ext cx="3676141" cy="1727888"/>
            <a:chOff x="-51054" y="248235"/>
            <a:chExt cx="3676141" cy="1727888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F40160E7-9302-D881-C9F6-0C6C1E73EDC1}"/>
                </a:ext>
              </a:extLst>
            </p:cNvPr>
            <p:cNvGrpSpPr/>
            <p:nvPr/>
          </p:nvGrpSpPr>
          <p:grpSpPr>
            <a:xfrm>
              <a:off x="675872" y="478916"/>
              <a:ext cx="2246554" cy="295249"/>
              <a:chOff x="675872" y="478916"/>
              <a:chExt cx="2246554" cy="295249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48001553-8373-60CC-8CAA-E27F3B420F8D}"/>
                  </a:ext>
                </a:extLst>
              </p:cNvPr>
              <p:cNvGrpSpPr/>
              <p:nvPr/>
            </p:nvGrpSpPr>
            <p:grpSpPr>
              <a:xfrm>
                <a:off x="807464" y="724816"/>
                <a:ext cx="1994008" cy="49349"/>
                <a:chOff x="807464" y="797841"/>
                <a:chExt cx="1994008" cy="49349"/>
              </a:xfrm>
            </p:grpSpPr>
            <p:sp>
              <p:nvSpPr>
                <p:cNvPr id="36" name="正方形/長方形 35">
                  <a:extLst>
                    <a:ext uri="{FF2B5EF4-FFF2-40B4-BE49-F238E27FC236}">
                      <a16:creationId xmlns:a16="http://schemas.microsoft.com/office/drawing/2014/main" id="{72B7CA25-C29F-49FF-3839-52C47A0BB3AB}"/>
                    </a:ext>
                  </a:extLst>
                </p:cNvPr>
                <p:cNvSpPr/>
                <p:nvPr/>
              </p:nvSpPr>
              <p:spPr>
                <a:xfrm>
                  <a:off x="807464" y="797841"/>
                  <a:ext cx="1994008" cy="10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二等辺三角形 36">
                  <a:extLst>
                    <a:ext uri="{FF2B5EF4-FFF2-40B4-BE49-F238E27FC236}">
                      <a16:creationId xmlns:a16="http://schemas.microsoft.com/office/drawing/2014/main" id="{F430BD8F-5B6B-56CD-AA6D-AC91C8F62E17}"/>
                    </a:ext>
                  </a:extLst>
                </p:cNvPr>
                <p:cNvSpPr/>
                <p:nvPr/>
              </p:nvSpPr>
              <p:spPr>
                <a:xfrm flipV="1">
                  <a:off x="1774687" y="801471"/>
                  <a:ext cx="59562" cy="4571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B72D102-157E-33BF-77BB-DEF20AFC1823}"/>
                  </a:ext>
                </a:extLst>
              </p:cNvPr>
              <p:cNvSpPr txBox="1"/>
              <p:nvPr/>
            </p:nvSpPr>
            <p:spPr>
              <a:xfrm>
                <a:off x="675872" y="478916"/>
                <a:ext cx="22465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b="1" i="1" dirty="0">
                    <a:solidFill>
                      <a:schemeClr val="bg1"/>
                    </a:solidFill>
                  </a:rPr>
                  <a:t>業務に役立つノウハウが満載</a:t>
                </a:r>
                <a:endParaRPr kumimoji="1" lang="en-US" altLang="ja-JP" sz="12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D929FB71-589B-CEC9-9B4F-FEE641F509DB}"/>
                </a:ext>
              </a:extLst>
            </p:cNvPr>
            <p:cNvGrpSpPr/>
            <p:nvPr/>
          </p:nvGrpSpPr>
          <p:grpSpPr>
            <a:xfrm>
              <a:off x="766421" y="1391348"/>
              <a:ext cx="2041191" cy="584775"/>
              <a:chOff x="788361" y="1203563"/>
              <a:chExt cx="2041191" cy="584775"/>
            </a:xfrm>
          </p:grpSpPr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FA2A041C-C42A-8FC9-CAF8-B3C7CC301BD0}"/>
                  </a:ext>
                </a:extLst>
              </p:cNvPr>
              <p:cNvSpPr/>
              <p:nvPr/>
            </p:nvSpPr>
            <p:spPr>
              <a:xfrm>
                <a:off x="993299" y="1228694"/>
                <a:ext cx="1737547" cy="48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1517C18B-4FE1-BAFA-073E-B9FCF74A749F}"/>
                  </a:ext>
                </a:extLst>
              </p:cNvPr>
              <p:cNvSpPr txBox="1"/>
              <p:nvPr/>
            </p:nvSpPr>
            <p:spPr>
              <a:xfrm>
                <a:off x="788361" y="1203563"/>
                <a:ext cx="20411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3200" b="1" i="1" dirty="0">
                    <a:gradFill>
                      <a:gsLst>
                        <a:gs pos="100000">
                          <a:srgbClr val="6CBEEA"/>
                        </a:gs>
                        <a:gs pos="0">
                          <a:srgbClr val="84D0CA"/>
                        </a:gs>
                      </a:gsLst>
                      <a:lin ang="600000" scaled="0"/>
                    </a:gradFill>
                  </a:rPr>
                  <a:t>徹底解説</a:t>
                </a:r>
                <a:endParaRPr kumimoji="1" lang="en-US" altLang="ja-JP" sz="3200" b="1" i="1" dirty="0">
                  <a:gradFill>
                    <a:gsLst>
                      <a:gs pos="100000">
                        <a:srgbClr val="6CBEEA"/>
                      </a:gs>
                      <a:gs pos="0">
                        <a:srgbClr val="84D0CA"/>
                      </a:gs>
                    </a:gsLst>
                    <a:lin ang="600000" scaled="0"/>
                  </a:gradFill>
                </a:endParaRPr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58CB8781-823B-52BD-219A-34246D0F5D92}"/>
                </a:ext>
              </a:extLst>
            </p:cNvPr>
            <p:cNvGrpSpPr/>
            <p:nvPr/>
          </p:nvGrpSpPr>
          <p:grpSpPr>
            <a:xfrm>
              <a:off x="-51054" y="828937"/>
              <a:ext cx="3676141" cy="584775"/>
              <a:chOff x="-29114" y="630178"/>
              <a:chExt cx="3676141" cy="584775"/>
            </a:xfrm>
          </p:grpSpPr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06F9CE6B-1D37-42C6-BC8C-A3870A7F0A15}"/>
                  </a:ext>
                </a:extLst>
              </p:cNvPr>
              <p:cNvSpPr/>
              <p:nvPr/>
            </p:nvSpPr>
            <p:spPr>
              <a:xfrm>
                <a:off x="148337" y="655879"/>
                <a:ext cx="3350104" cy="4844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2E2C573-2078-5A10-3E51-D82C0FDEBE7F}"/>
                  </a:ext>
                </a:extLst>
              </p:cNvPr>
              <p:cNvSpPr txBox="1"/>
              <p:nvPr/>
            </p:nvSpPr>
            <p:spPr>
              <a:xfrm>
                <a:off x="-29114" y="630178"/>
                <a:ext cx="36761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3200" b="1" i="1" dirty="0">
                    <a:gradFill>
                      <a:gsLst>
                        <a:gs pos="0">
                          <a:srgbClr val="6CBEEA"/>
                        </a:gs>
                        <a:gs pos="100000">
                          <a:srgbClr val="84D0CA"/>
                        </a:gs>
                      </a:gsLst>
                      <a:lin ang="600000" scaled="0"/>
                    </a:gradFill>
                  </a:rPr>
                  <a:t>メール施策</a:t>
                </a:r>
                <a:r>
                  <a:rPr kumimoji="1" lang="ja-JP" altLang="en-US" b="1" i="1" dirty="0">
                    <a:gradFill>
                      <a:gsLst>
                        <a:gs pos="0">
                          <a:srgbClr val="6CBEEA"/>
                        </a:gs>
                        <a:gs pos="100000">
                          <a:srgbClr val="84D0CA"/>
                        </a:gs>
                      </a:gsLst>
                      <a:lin ang="600000" scaled="0"/>
                    </a:gradFill>
                  </a:rPr>
                  <a:t>の</a:t>
                </a:r>
                <a:r>
                  <a:rPr kumimoji="1" lang="ja-JP" altLang="en-US" sz="3200" b="1" i="1" dirty="0">
                    <a:gradFill>
                      <a:gsLst>
                        <a:gs pos="0">
                          <a:srgbClr val="6CBEEA"/>
                        </a:gs>
                        <a:gs pos="100000">
                          <a:srgbClr val="84D0CA"/>
                        </a:gs>
                      </a:gsLst>
                      <a:lin ang="600000" scaled="0"/>
                    </a:gradFill>
                  </a:rPr>
                  <a:t>秘訣</a:t>
                </a:r>
                <a:r>
                  <a:rPr kumimoji="1" lang="ja-JP" altLang="en-US" b="1" i="1" dirty="0">
                    <a:gradFill>
                      <a:gsLst>
                        <a:gs pos="0">
                          <a:srgbClr val="6CBEEA"/>
                        </a:gs>
                        <a:gs pos="100000">
                          <a:srgbClr val="84D0CA"/>
                        </a:gs>
                      </a:gsLst>
                      <a:lin ang="600000" scaled="0"/>
                    </a:gradFill>
                  </a:rPr>
                  <a:t>を</a:t>
                </a:r>
                <a:endParaRPr kumimoji="1" lang="en-US" altLang="ja-JP" b="1" i="1" dirty="0">
                  <a:gradFill>
                    <a:gsLst>
                      <a:gs pos="0">
                        <a:srgbClr val="6CBEEA"/>
                      </a:gs>
                      <a:gs pos="100000">
                        <a:srgbClr val="84D0CA"/>
                      </a:gs>
                    </a:gsLst>
                    <a:lin ang="600000" scaled="0"/>
                  </a:gradFill>
                </a:endParaRPr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6F2BFE63-7E02-BB34-BF60-8E1C8B71E8BC}"/>
                </a:ext>
              </a:extLst>
            </p:cNvPr>
            <p:cNvGrpSpPr/>
            <p:nvPr/>
          </p:nvGrpSpPr>
          <p:grpSpPr>
            <a:xfrm>
              <a:off x="861386" y="248235"/>
              <a:ext cx="1950555" cy="247993"/>
              <a:chOff x="861386" y="248235"/>
              <a:chExt cx="1950555" cy="247993"/>
            </a:xfrm>
          </p:grpSpPr>
          <p:sp>
            <p:nvSpPr>
              <p:cNvPr id="60" name="四角形: 角を丸くする 59">
                <a:extLst>
                  <a:ext uri="{FF2B5EF4-FFF2-40B4-BE49-F238E27FC236}">
                    <a16:creationId xmlns:a16="http://schemas.microsoft.com/office/drawing/2014/main" id="{559196BD-4C9B-1121-4FBB-AEE4F2E66227}"/>
                  </a:ext>
                </a:extLst>
              </p:cNvPr>
              <p:cNvSpPr/>
              <p:nvPr/>
            </p:nvSpPr>
            <p:spPr>
              <a:xfrm>
                <a:off x="861386" y="262803"/>
                <a:ext cx="936000" cy="201656"/>
              </a:xfrm>
              <a:prstGeom prst="roundRect">
                <a:avLst>
                  <a:gd name="adj" fmla="val 50000"/>
                </a:avLst>
              </a:prstGeom>
              <a:solidFill>
                <a:srgbClr val="F2F35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AF27AD55-ABDC-631D-4025-B2B03A894D36}"/>
                  </a:ext>
                </a:extLst>
              </p:cNvPr>
              <p:cNvSpPr txBox="1"/>
              <p:nvPr/>
            </p:nvSpPr>
            <p:spPr>
              <a:xfrm>
                <a:off x="932651" y="248235"/>
                <a:ext cx="7937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00" b="1" dirty="0">
                    <a:solidFill>
                      <a:srgbClr val="323031"/>
                    </a:solidFill>
                  </a:rPr>
                  <a:t>先着</a:t>
                </a:r>
                <a:r>
                  <a:rPr kumimoji="1" lang="en-US" altLang="ja-JP" sz="1000" b="1" dirty="0">
                    <a:solidFill>
                      <a:srgbClr val="323031"/>
                    </a:solidFill>
                  </a:rPr>
                  <a:t>80</a:t>
                </a:r>
                <a:r>
                  <a:rPr kumimoji="1" lang="ja-JP" altLang="en-US" sz="1000" b="1" dirty="0">
                    <a:solidFill>
                      <a:srgbClr val="323031"/>
                    </a:solidFill>
                  </a:rPr>
                  <a:t>名</a:t>
                </a:r>
              </a:p>
            </p:txBody>
          </p:sp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33104412-B7FF-17B9-60BC-4DE8F842821E}"/>
                  </a:ext>
                </a:extLst>
              </p:cNvPr>
              <p:cNvGrpSpPr/>
              <p:nvPr/>
            </p:nvGrpSpPr>
            <p:grpSpPr>
              <a:xfrm>
                <a:off x="1875941" y="250007"/>
                <a:ext cx="936000" cy="246221"/>
                <a:chOff x="1875941" y="250007"/>
                <a:chExt cx="936000" cy="246221"/>
              </a:xfrm>
            </p:grpSpPr>
            <p:sp>
              <p:nvSpPr>
                <p:cNvPr id="4" name="四角形: 角を丸くする 3">
                  <a:extLst>
                    <a:ext uri="{FF2B5EF4-FFF2-40B4-BE49-F238E27FC236}">
                      <a16:creationId xmlns:a16="http://schemas.microsoft.com/office/drawing/2014/main" id="{8F9C6177-549F-1480-DB3B-E7DE97760D77}"/>
                    </a:ext>
                  </a:extLst>
                </p:cNvPr>
                <p:cNvSpPr/>
                <p:nvPr/>
              </p:nvSpPr>
              <p:spPr>
                <a:xfrm>
                  <a:off x="1875941" y="266530"/>
                  <a:ext cx="936000" cy="20165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2F35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テキスト ボックス 62">
                  <a:extLst>
                    <a:ext uri="{FF2B5EF4-FFF2-40B4-BE49-F238E27FC236}">
                      <a16:creationId xmlns:a16="http://schemas.microsoft.com/office/drawing/2014/main" id="{B3565529-FA6F-AD5A-B33E-7B0611446A76}"/>
                    </a:ext>
                  </a:extLst>
                </p:cNvPr>
                <p:cNvSpPr txBox="1"/>
                <p:nvPr/>
              </p:nvSpPr>
              <p:spPr>
                <a:xfrm>
                  <a:off x="1921844" y="250007"/>
                  <a:ext cx="86094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000" b="1" dirty="0">
                      <a:solidFill>
                        <a:srgbClr val="323031"/>
                      </a:solidFill>
                    </a:rPr>
                    <a:t>オンライン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81592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背景パターン, アイコン&#10;&#10;自動的に生成された説明">
            <a:extLst>
              <a:ext uri="{FF2B5EF4-FFF2-40B4-BE49-F238E27FC236}">
                <a16:creationId xmlns:a16="http://schemas.microsoft.com/office/drawing/2014/main" id="{E5517F1E-7E9D-B476-CBD1-872AE04F2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"/>
            <a:ext cx="3617913" cy="2713435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ACB8DA8-8057-3DFC-7680-305E60D126B4}"/>
              </a:ext>
            </a:extLst>
          </p:cNvPr>
          <p:cNvSpPr/>
          <p:nvPr/>
        </p:nvSpPr>
        <p:spPr>
          <a:xfrm>
            <a:off x="226913" y="1393822"/>
            <a:ext cx="3164086" cy="3077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FD0764B-414B-2A01-1DA6-A70B6491B18C}"/>
              </a:ext>
            </a:extLst>
          </p:cNvPr>
          <p:cNvSpPr/>
          <p:nvPr/>
        </p:nvSpPr>
        <p:spPr>
          <a:xfrm>
            <a:off x="226912" y="1735625"/>
            <a:ext cx="3164086" cy="3077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FF7BEE7-3915-6A27-1461-6A3505ED68C8}"/>
              </a:ext>
            </a:extLst>
          </p:cNvPr>
          <p:cNvSpPr txBox="1"/>
          <p:nvPr/>
        </p:nvSpPr>
        <p:spPr>
          <a:xfrm>
            <a:off x="260805" y="1358667"/>
            <a:ext cx="3130193" cy="70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kumimoji="1" lang="ja-JP" altLang="en-US" sz="1600" b="1" dirty="0">
                <a:solidFill>
                  <a:srgbClr val="1FB1AE"/>
                </a:solidFill>
              </a:rPr>
              <a:t>最新の業界動向が分かる！</a:t>
            </a:r>
            <a:endParaRPr kumimoji="1" lang="en-US" altLang="ja-JP" sz="1600" b="1" dirty="0">
              <a:solidFill>
                <a:srgbClr val="1FB1AE"/>
              </a:solidFill>
            </a:endParaRPr>
          </a:p>
          <a:p>
            <a:pPr algn="dist">
              <a:lnSpc>
                <a:spcPct val="130000"/>
              </a:lnSpc>
            </a:pPr>
            <a:r>
              <a:rPr kumimoji="1" lang="ja-JP" altLang="en-US" sz="1600" b="1" dirty="0">
                <a:solidFill>
                  <a:srgbClr val="1FB1AE"/>
                </a:solidFill>
              </a:rPr>
              <a:t>明日から業務に活かせます</a:t>
            </a:r>
            <a:endParaRPr kumimoji="1" lang="en-US" altLang="ja-JP" sz="1600" b="1" dirty="0">
              <a:solidFill>
                <a:srgbClr val="1FB1AE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4CE141C-D6B4-99E5-2D3D-FBA190366B09}"/>
              </a:ext>
            </a:extLst>
          </p:cNvPr>
          <p:cNvSpPr txBox="1"/>
          <p:nvPr/>
        </p:nvSpPr>
        <p:spPr>
          <a:xfrm>
            <a:off x="0" y="308978"/>
            <a:ext cx="3617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000" b="1" dirty="0">
                <a:solidFill>
                  <a:schemeClr val="bg1"/>
                </a:solidFill>
                <a:effectLst>
                  <a:glow rad="25400">
                    <a:srgbClr val="1FB1AE">
                      <a:alpha val="80000"/>
                    </a:srgbClr>
                  </a:glow>
                  <a:outerShdw blurRad="127000" algn="tr" rotWithShape="0">
                    <a:srgbClr val="054A5F">
                      <a:alpha val="50000"/>
                    </a:srgbClr>
                  </a:outerShdw>
                </a:effectLst>
              </a:rPr>
              <a:t>セミナーで</a:t>
            </a:r>
            <a:endParaRPr kumimoji="1" lang="en-US" altLang="ja-JP" sz="3000" b="1" dirty="0">
              <a:solidFill>
                <a:schemeClr val="bg1"/>
              </a:solidFill>
              <a:effectLst>
                <a:glow rad="25400">
                  <a:srgbClr val="1FB1AE">
                    <a:alpha val="80000"/>
                  </a:srgbClr>
                </a:glow>
                <a:outerShdw blurRad="127000" algn="tr" rotWithShape="0">
                  <a:srgbClr val="054A5F">
                    <a:alpha val="50000"/>
                  </a:srgbClr>
                </a:outerShdw>
              </a:effectLst>
            </a:endParaRPr>
          </a:p>
          <a:p>
            <a:pPr algn="ctr"/>
            <a:r>
              <a:rPr kumimoji="1" lang="ja-JP" altLang="en-US" sz="3000" b="1" dirty="0">
                <a:solidFill>
                  <a:srgbClr val="FFFF66"/>
                </a:solidFill>
                <a:effectLst>
                  <a:glow rad="25400">
                    <a:srgbClr val="1FB1AE">
                      <a:alpha val="80000"/>
                    </a:srgbClr>
                  </a:glow>
                  <a:outerShdw blurRad="127000" algn="tr" rotWithShape="0">
                    <a:srgbClr val="054A5F">
                      <a:alpha val="50000"/>
                    </a:srgbClr>
                  </a:outerShdw>
                </a:effectLst>
              </a:rPr>
              <a:t>成功の秘訣</a:t>
            </a:r>
            <a:r>
              <a:rPr kumimoji="1" lang="ja-JP" altLang="en-US" sz="3000" b="1" dirty="0">
                <a:solidFill>
                  <a:schemeClr val="bg1"/>
                </a:solidFill>
                <a:effectLst>
                  <a:glow rad="25400">
                    <a:srgbClr val="1FB1AE">
                      <a:alpha val="80000"/>
                    </a:srgbClr>
                  </a:glow>
                  <a:outerShdw blurRad="127000" algn="tr" rotWithShape="0">
                    <a:srgbClr val="054A5F">
                      <a:alpha val="50000"/>
                    </a:srgbClr>
                  </a:outerShdw>
                </a:effectLst>
              </a:rPr>
              <a:t>を学ぶ</a:t>
            </a:r>
            <a:endParaRPr kumimoji="1" lang="en-US" altLang="ja-JP" sz="3000" b="1" dirty="0">
              <a:solidFill>
                <a:schemeClr val="bg1"/>
              </a:solidFill>
              <a:effectLst>
                <a:glow rad="25400">
                  <a:srgbClr val="1FB1AE">
                    <a:alpha val="80000"/>
                  </a:srgbClr>
                </a:glow>
                <a:outerShdw blurRad="127000" algn="tr" rotWithShape="0">
                  <a:srgbClr val="054A5F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3A24E29-58B7-4721-8F91-1D856B9B7705}"/>
              </a:ext>
            </a:extLst>
          </p:cNvPr>
          <p:cNvSpPr/>
          <p:nvPr/>
        </p:nvSpPr>
        <p:spPr>
          <a:xfrm>
            <a:off x="69301" y="170077"/>
            <a:ext cx="662994" cy="3964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6125C8B-6131-34BA-BE78-205812EE9820}"/>
              </a:ext>
            </a:extLst>
          </p:cNvPr>
          <p:cNvSpPr/>
          <p:nvPr/>
        </p:nvSpPr>
        <p:spPr>
          <a:xfrm>
            <a:off x="69302" y="53901"/>
            <a:ext cx="3486270" cy="2588003"/>
          </a:xfrm>
          <a:prstGeom prst="rect">
            <a:avLst/>
          </a:prstGeom>
          <a:noFill/>
          <a:ln w="254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6CC52E8-CA4E-5DEA-22D9-509F4260C31A}"/>
              </a:ext>
            </a:extLst>
          </p:cNvPr>
          <p:cNvSpPr/>
          <p:nvPr/>
        </p:nvSpPr>
        <p:spPr>
          <a:xfrm>
            <a:off x="1009617" y="2206480"/>
            <a:ext cx="1598678" cy="298342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C7F8C6-CAE7-9362-68BB-297F8E845680}"/>
              </a:ext>
            </a:extLst>
          </p:cNvPr>
          <p:cNvSpPr txBox="1"/>
          <p:nvPr/>
        </p:nvSpPr>
        <p:spPr>
          <a:xfrm>
            <a:off x="1357551" y="2247929"/>
            <a:ext cx="902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1FB1AE"/>
                </a:solidFill>
              </a:rPr>
              <a:t>詳しくはこちら</a:t>
            </a: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F7641798-C954-6CD4-9FA8-963BB5027DD6}"/>
              </a:ext>
            </a:extLst>
          </p:cNvPr>
          <p:cNvSpPr/>
          <p:nvPr/>
        </p:nvSpPr>
        <p:spPr>
          <a:xfrm rot="5400000">
            <a:off x="2466194" y="2332793"/>
            <a:ext cx="66674" cy="45719"/>
          </a:xfrm>
          <a:prstGeom prst="triangle">
            <a:avLst/>
          </a:prstGeom>
          <a:solidFill>
            <a:srgbClr val="1FB1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11746C-72ED-A9BF-D7BE-03716E43E499}"/>
              </a:ext>
            </a:extLst>
          </p:cNvPr>
          <p:cNvSpPr txBox="1"/>
          <p:nvPr/>
        </p:nvSpPr>
        <p:spPr>
          <a:xfrm>
            <a:off x="276039" y="214767"/>
            <a:ext cx="453970" cy="286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2">
                    <a:lumMod val="25000"/>
                  </a:schemeClr>
                </a:solidFill>
              </a:rPr>
              <a:t>ロゴ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77CF61A-54BC-6D57-836B-62878B472BBB}"/>
              </a:ext>
            </a:extLst>
          </p:cNvPr>
          <p:cNvSpPr/>
          <p:nvPr/>
        </p:nvSpPr>
        <p:spPr>
          <a:xfrm>
            <a:off x="138733" y="265411"/>
            <a:ext cx="194948" cy="19494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0843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8B09B-03AF-DF1C-25AF-5EACBD5AC059}"/>
              </a:ext>
            </a:extLst>
          </p:cNvPr>
          <p:cNvSpPr txBox="1"/>
          <p:nvPr/>
        </p:nvSpPr>
        <p:spPr>
          <a:xfrm>
            <a:off x="690700" y="100336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関連商品のご案内</a:t>
            </a:r>
          </a:p>
          <a:p>
            <a:pPr algn="ctr"/>
            <a:r>
              <a:rPr kumimoji="1" lang="ja-JP" altLang="en-US" sz="2000" b="1" dirty="0"/>
              <a:t>テンプレート</a:t>
            </a:r>
          </a:p>
        </p:txBody>
      </p:sp>
    </p:spTree>
    <p:extLst>
      <p:ext uri="{BB962C8B-B14F-4D97-AF65-F5344CB8AC3E}">
        <p14:creationId xmlns:p14="http://schemas.microsoft.com/office/powerpoint/2010/main" val="1128445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0B72B4B-955B-F9CC-5CE0-BCD8E60014BE}"/>
              </a:ext>
            </a:extLst>
          </p:cNvPr>
          <p:cNvSpPr/>
          <p:nvPr/>
        </p:nvSpPr>
        <p:spPr>
          <a:xfrm>
            <a:off x="0" y="-1"/>
            <a:ext cx="3617913" cy="2714625"/>
          </a:xfrm>
          <a:prstGeom prst="rect">
            <a:avLst/>
          </a:prstGeom>
          <a:solidFill>
            <a:srgbClr val="FFF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dirty="0"/>
          </a:p>
        </p:txBody>
      </p:sp>
      <p:pic>
        <p:nvPicPr>
          <p:cNvPr id="5" name="図 4" descr="図形, 四角形&#10;&#10;自動的に生成された説明">
            <a:extLst>
              <a:ext uri="{FF2B5EF4-FFF2-40B4-BE49-F238E27FC236}">
                <a16:creationId xmlns:a16="http://schemas.microsoft.com/office/drawing/2014/main" id="{4699948A-CB59-38EB-989B-B89CE379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17913" cy="271343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63F42E4-A930-D4D4-5C73-40CAC1EC07E0}"/>
              </a:ext>
            </a:extLst>
          </p:cNvPr>
          <p:cNvSpPr txBox="1"/>
          <p:nvPr/>
        </p:nvSpPr>
        <p:spPr>
          <a:xfrm>
            <a:off x="284606" y="814195"/>
            <a:ext cx="3040847" cy="75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ja-JP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おすすめの</a:t>
            </a:r>
            <a:endParaRPr kumimoji="1" lang="en-US" altLang="ja-JP" sz="2000" b="1" spc="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kumimoji="1" lang="ja-JP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関連商品のご案内</a:t>
            </a:r>
          </a:p>
        </p:txBody>
      </p:sp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3ED8196D-F9F6-169E-4AD7-15D483FF1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329" y="462597"/>
            <a:ext cx="1295400" cy="2286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E504AD-975A-A829-6F2B-6921DC41B017}"/>
              </a:ext>
            </a:extLst>
          </p:cNvPr>
          <p:cNvSpPr txBox="1"/>
          <p:nvPr/>
        </p:nvSpPr>
        <p:spPr>
          <a:xfrm>
            <a:off x="558533" y="2003213"/>
            <a:ext cx="2492990" cy="314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評価の高い関連商品のご紹介です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A53E5AB-7D3D-4232-06E6-3854A87E7CC4}"/>
              </a:ext>
            </a:extLst>
          </p:cNvPr>
          <p:cNvGrpSpPr/>
          <p:nvPr/>
        </p:nvGrpSpPr>
        <p:grpSpPr>
          <a:xfrm>
            <a:off x="1371261" y="1668271"/>
            <a:ext cx="867534" cy="204599"/>
            <a:chOff x="1362105" y="2146299"/>
            <a:chExt cx="1090624" cy="257212"/>
          </a:xfrm>
          <a:solidFill>
            <a:srgbClr val="EDC73B"/>
          </a:solidFill>
        </p:grpSpPr>
        <p:pic>
          <p:nvPicPr>
            <p:cNvPr id="13" name="グラフィックス 12">
              <a:extLst>
                <a:ext uri="{FF2B5EF4-FFF2-40B4-BE49-F238E27FC236}">
                  <a16:creationId xmlns:a16="http://schemas.microsoft.com/office/drawing/2014/main" id="{5BAEECA8-9310-941B-8E0A-DB5AA6E0C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62105" y="2146299"/>
              <a:ext cx="265053" cy="252431"/>
            </a:xfrm>
            <a:prstGeom prst="rect">
              <a:avLst/>
            </a:prstGeom>
          </p:spPr>
        </p:pic>
        <p:pic>
          <p:nvPicPr>
            <p:cNvPr id="14" name="グラフィックス 13">
              <a:extLst>
                <a:ext uri="{FF2B5EF4-FFF2-40B4-BE49-F238E27FC236}">
                  <a16:creationId xmlns:a16="http://schemas.microsoft.com/office/drawing/2014/main" id="{286BB1DC-990A-EE6E-AE90-876A49833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74890" y="2151080"/>
              <a:ext cx="265053" cy="252431"/>
            </a:xfrm>
            <a:prstGeom prst="rect">
              <a:avLst/>
            </a:prstGeom>
          </p:spPr>
        </p:pic>
        <p:pic>
          <p:nvPicPr>
            <p:cNvPr id="15" name="グラフィックス 14">
              <a:extLst>
                <a:ext uri="{FF2B5EF4-FFF2-40B4-BE49-F238E27FC236}">
                  <a16:creationId xmlns:a16="http://schemas.microsoft.com/office/drawing/2014/main" id="{019621E6-9F40-31FF-54F4-181D7153A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87676" y="2146299"/>
              <a:ext cx="265053" cy="252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5011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84EBBD6B-8391-B525-18EF-7DD078159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"/>
            <a:ext cx="3617913" cy="2713435"/>
          </a:xfrm>
          <a:prstGeom prst="rect">
            <a:avLst/>
          </a:prstGeom>
        </p:spPr>
      </p:pic>
      <p:pic>
        <p:nvPicPr>
          <p:cNvPr id="8" name="図 7" descr="図形, アイコン&#10;&#10;自動的に生成された説明">
            <a:extLst>
              <a:ext uri="{FF2B5EF4-FFF2-40B4-BE49-F238E27FC236}">
                <a16:creationId xmlns:a16="http://schemas.microsoft.com/office/drawing/2014/main" id="{DAB700DC-876D-544B-CF9C-3916B897E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4" y="153188"/>
            <a:ext cx="3197150" cy="2317036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0F24F0B-0EAC-E9A8-15EA-6EDF5EB662A9}"/>
              </a:ext>
            </a:extLst>
          </p:cNvPr>
          <p:cNvSpPr txBox="1"/>
          <p:nvPr/>
        </p:nvSpPr>
        <p:spPr>
          <a:xfrm>
            <a:off x="491291" y="801192"/>
            <a:ext cx="2749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400" b="1" spc="600" dirty="0">
                <a:gradFill>
                  <a:gsLst>
                    <a:gs pos="0">
                      <a:srgbClr val="FFA959"/>
                    </a:gs>
                    <a:gs pos="100000">
                      <a:srgbClr val="FB674E"/>
                    </a:gs>
                  </a:gsLst>
                  <a:lin ang="3600000" scaled="0"/>
                </a:gradFill>
                <a:latin typeface="+mn-ea"/>
              </a:rPr>
              <a:t>関連商品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CAC9DC-DF21-08E3-5BA6-16F7943FFDF1}"/>
              </a:ext>
            </a:extLst>
          </p:cNvPr>
          <p:cNvSpPr txBox="1"/>
          <p:nvPr/>
        </p:nvSpPr>
        <p:spPr>
          <a:xfrm>
            <a:off x="1081834" y="439081"/>
            <a:ext cx="1454244" cy="259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900" b="1" dirty="0">
                <a:solidFill>
                  <a:srgbClr val="FF7C1C"/>
                </a:solidFill>
                <a:latin typeface="+mn-ea"/>
              </a:rPr>
              <a:t>こちらもいかがですか？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00C81CAE-5ABF-CBC6-C2E7-186A99458277}"/>
              </a:ext>
            </a:extLst>
          </p:cNvPr>
          <p:cNvGrpSpPr/>
          <p:nvPr/>
        </p:nvGrpSpPr>
        <p:grpSpPr>
          <a:xfrm>
            <a:off x="1847719" y="2260403"/>
            <a:ext cx="1640908" cy="331724"/>
            <a:chOff x="1390650" y="2260313"/>
            <a:chExt cx="1640908" cy="331724"/>
          </a:xfrm>
        </p:grpSpPr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4D68875C-46BE-5C65-10A6-228D0F6E81F0}"/>
                </a:ext>
              </a:extLst>
            </p:cNvPr>
            <p:cNvSpPr/>
            <p:nvPr/>
          </p:nvSpPr>
          <p:spPr>
            <a:xfrm>
              <a:off x="1390650" y="2260313"/>
              <a:ext cx="1640908" cy="3317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2AD7CF"/>
                </a:gs>
                <a:gs pos="100000">
                  <a:srgbClr val="1A9CD3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254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bIns="36000" rtlCol="0" anchor="ctr"/>
            <a:lstStyle/>
            <a:p>
              <a:pPr algn="ctr"/>
              <a:r>
                <a:rPr kumimoji="1" lang="ja-JP" altLang="en-US" sz="1000" b="1" dirty="0">
                  <a:solidFill>
                    <a:schemeClr val="bg1"/>
                  </a:solidFill>
                </a:rPr>
                <a:t>詳しくはこちら</a:t>
              </a:r>
            </a:p>
          </p:txBody>
        </p:sp>
        <p:pic>
          <p:nvPicPr>
            <p:cNvPr id="33" name="グラフィックス 32">
              <a:extLst>
                <a:ext uri="{FF2B5EF4-FFF2-40B4-BE49-F238E27FC236}">
                  <a16:creationId xmlns:a16="http://schemas.microsoft.com/office/drawing/2014/main" id="{500E93CC-DCFA-64B2-AD69-C79F58DC1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82306" y="2385019"/>
              <a:ext cx="49012" cy="85205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F9BEFB-2DF4-8990-0149-D45676E52A6B}"/>
              </a:ext>
            </a:extLst>
          </p:cNvPr>
          <p:cNvSpPr txBox="1"/>
          <p:nvPr/>
        </p:nvSpPr>
        <p:spPr>
          <a:xfrm>
            <a:off x="793294" y="162335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565B5D"/>
                </a:solidFill>
                <a:latin typeface="+mn-ea"/>
              </a:rPr>
              <a:t>一緒に活用することで</a:t>
            </a:r>
            <a:endParaRPr kumimoji="1" lang="en-US" altLang="ja-JP" sz="1200" b="1" dirty="0">
              <a:solidFill>
                <a:srgbClr val="565B5D"/>
              </a:solidFill>
              <a:latin typeface="+mn-ea"/>
            </a:endParaRPr>
          </a:p>
          <a:p>
            <a:pPr algn="ctr"/>
            <a:r>
              <a:rPr kumimoji="1" lang="ja-JP" altLang="en-US" sz="1200" b="1" dirty="0">
                <a:solidFill>
                  <a:srgbClr val="565B5D"/>
                </a:solidFill>
                <a:latin typeface="+mn-ea"/>
              </a:rPr>
              <a:t>業務効率がさらにアップ！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25BFE0B8-F3BB-2DA5-1BD8-AFBC1DA29A37}"/>
              </a:ext>
            </a:extLst>
          </p:cNvPr>
          <p:cNvGrpSpPr/>
          <p:nvPr/>
        </p:nvGrpSpPr>
        <p:grpSpPr>
          <a:xfrm>
            <a:off x="1195465" y="698639"/>
            <a:ext cx="1226983" cy="56313"/>
            <a:chOff x="1208456" y="698639"/>
            <a:chExt cx="1226983" cy="56313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30C15702-C208-3385-58CF-3469E6CBD37B}"/>
                </a:ext>
              </a:extLst>
            </p:cNvPr>
            <p:cNvCxnSpPr/>
            <p:nvPr/>
          </p:nvCxnSpPr>
          <p:spPr>
            <a:xfrm flipH="1">
              <a:off x="1866026" y="698639"/>
              <a:ext cx="569413" cy="0"/>
            </a:xfrm>
            <a:prstGeom prst="line">
              <a:avLst/>
            </a:prstGeom>
            <a:ln w="12700">
              <a:solidFill>
                <a:srgbClr val="FF7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7F74F8D8-BC89-0A3B-9AA9-923F3C674A7C}"/>
                </a:ext>
              </a:extLst>
            </p:cNvPr>
            <p:cNvCxnSpPr/>
            <p:nvPr/>
          </p:nvCxnSpPr>
          <p:spPr>
            <a:xfrm flipH="1">
              <a:off x="1208456" y="698639"/>
              <a:ext cx="569413" cy="0"/>
            </a:xfrm>
            <a:prstGeom prst="line">
              <a:avLst/>
            </a:prstGeom>
            <a:ln w="12700">
              <a:solidFill>
                <a:srgbClr val="FF7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8ED87691-5EE9-4C63-EFE5-E3F79431F1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77869" y="698639"/>
              <a:ext cx="69850" cy="56313"/>
            </a:xfrm>
            <a:prstGeom prst="line">
              <a:avLst/>
            </a:prstGeom>
            <a:ln w="12700">
              <a:solidFill>
                <a:srgbClr val="FF7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楕円 33">
            <a:extLst>
              <a:ext uri="{FF2B5EF4-FFF2-40B4-BE49-F238E27FC236}">
                <a16:creationId xmlns:a16="http://schemas.microsoft.com/office/drawing/2014/main" id="{486A7636-210E-3602-345F-FE2DD2E1339D}"/>
              </a:ext>
            </a:extLst>
          </p:cNvPr>
          <p:cNvSpPr/>
          <p:nvPr/>
        </p:nvSpPr>
        <p:spPr>
          <a:xfrm>
            <a:off x="97307" y="55771"/>
            <a:ext cx="719060" cy="719060"/>
          </a:xfrm>
          <a:prstGeom prst="ellipse">
            <a:avLst/>
          </a:prstGeom>
          <a:gradFill>
            <a:gsLst>
              <a:gs pos="0">
                <a:srgbClr val="FFA959"/>
              </a:gs>
              <a:gs pos="100000">
                <a:srgbClr val="FF665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A49D13A-CFEE-459A-5E17-D28C4D257F52}"/>
              </a:ext>
            </a:extLst>
          </p:cNvPr>
          <p:cNvSpPr txBox="1"/>
          <p:nvPr/>
        </p:nvSpPr>
        <p:spPr>
          <a:xfrm rot="20993081">
            <a:off x="85053" y="259928"/>
            <a:ext cx="723276" cy="28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05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PICK UP</a:t>
            </a:r>
            <a:endParaRPr kumimoji="1" lang="ja-JP" altLang="en-US" sz="105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22A6B452-6DB1-352C-57B5-90AF5AC686E9}"/>
              </a:ext>
            </a:extLst>
          </p:cNvPr>
          <p:cNvSpPr/>
          <p:nvPr/>
        </p:nvSpPr>
        <p:spPr>
          <a:xfrm>
            <a:off x="135770" y="94234"/>
            <a:ext cx="642134" cy="642134"/>
          </a:xfrm>
          <a:prstGeom prst="ellipse">
            <a:avLst/>
          </a:prstGeom>
          <a:noFill/>
          <a:ln w="6350">
            <a:solidFill>
              <a:schemeClr val="bg1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93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B6B1B9-0804-661B-C0F7-4437EAF32088}"/>
              </a:ext>
            </a:extLst>
          </p:cNvPr>
          <p:cNvSpPr/>
          <p:nvPr/>
        </p:nvSpPr>
        <p:spPr>
          <a:xfrm>
            <a:off x="-1" y="-1"/>
            <a:ext cx="3617913" cy="2714029"/>
          </a:xfrm>
          <a:prstGeom prst="rect">
            <a:avLst/>
          </a:prstGeom>
          <a:gradFill flip="none" rotWithShape="1">
            <a:gsLst>
              <a:gs pos="0">
                <a:srgbClr val="204A98"/>
              </a:gs>
              <a:gs pos="95000">
                <a:srgbClr val="569DB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ED1E264B-DC0A-6CA2-140A-DC035AA2A9D2}"/>
              </a:ext>
            </a:extLst>
          </p:cNvPr>
          <p:cNvGrpSpPr/>
          <p:nvPr/>
        </p:nvGrpSpPr>
        <p:grpSpPr>
          <a:xfrm>
            <a:off x="47630" y="52393"/>
            <a:ext cx="920826" cy="1145173"/>
            <a:chOff x="36977" y="67590"/>
            <a:chExt cx="920826" cy="1145173"/>
          </a:xfrm>
          <a:solidFill>
            <a:schemeClr val="bg1">
              <a:alpha val="8000"/>
            </a:schemeClr>
          </a:solidFill>
        </p:grpSpPr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B1EBB68B-7DD4-9AA5-558D-D96996EB6420}"/>
                </a:ext>
              </a:extLst>
            </p:cNvPr>
            <p:cNvSpPr/>
            <p:nvPr/>
          </p:nvSpPr>
          <p:spPr>
            <a:xfrm>
              <a:off x="36977" y="67590"/>
              <a:ext cx="843456" cy="843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7E5DD1CC-998B-A000-AB5D-05758B4254CD}"/>
                </a:ext>
              </a:extLst>
            </p:cNvPr>
            <p:cNvSpPr/>
            <p:nvPr/>
          </p:nvSpPr>
          <p:spPr>
            <a:xfrm>
              <a:off x="354369" y="609329"/>
              <a:ext cx="603434" cy="6034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楕円 29">
            <a:extLst>
              <a:ext uri="{FF2B5EF4-FFF2-40B4-BE49-F238E27FC236}">
                <a16:creationId xmlns:a16="http://schemas.microsoft.com/office/drawing/2014/main" id="{86BA5165-0FE9-AC5B-AAAA-5F988091A717}"/>
              </a:ext>
            </a:extLst>
          </p:cNvPr>
          <p:cNvSpPr/>
          <p:nvPr/>
        </p:nvSpPr>
        <p:spPr>
          <a:xfrm>
            <a:off x="87369" y="868767"/>
            <a:ext cx="155494" cy="155494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4FF3786E-8255-9BC2-4709-7ECA5F5E160F}"/>
              </a:ext>
            </a:extLst>
          </p:cNvPr>
          <p:cNvGrpSpPr/>
          <p:nvPr/>
        </p:nvGrpSpPr>
        <p:grpSpPr>
          <a:xfrm>
            <a:off x="2674232" y="1589263"/>
            <a:ext cx="920826" cy="1145172"/>
            <a:chOff x="2602069" y="1535637"/>
            <a:chExt cx="920826" cy="1145172"/>
          </a:xfrm>
          <a:solidFill>
            <a:schemeClr val="bg1">
              <a:alpha val="8000"/>
            </a:schemeClr>
          </a:solidFill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233A60CD-93CC-F8CB-230B-46D4C16B5C68}"/>
                </a:ext>
              </a:extLst>
            </p:cNvPr>
            <p:cNvGrpSpPr/>
            <p:nvPr/>
          </p:nvGrpSpPr>
          <p:grpSpPr>
            <a:xfrm rot="9757501">
              <a:off x="2602069" y="1535637"/>
              <a:ext cx="920826" cy="1145172"/>
              <a:chOff x="36977" y="67591"/>
              <a:chExt cx="920826" cy="1145172"/>
            </a:xfrm>
            <a:grpFill/>
          </p:grpSpPr>
          <p:sp>
            <p:nvSpPr>
              <p:cNvPr id="32" name="楕円 31">
                <a:extLst>
                  <a:ext uri="{FF2B5EF4-FFF2-40B4-BE49-F238E27FC236}">
                    <a16:creationId xmlns:a16="http://schemas.microsoft.com/office/drawing/2014/main" id="{84797EF6-6218-D004-3028-38A8CEC9C5BC}"/>
                  </a:ext>
                </a:extLst>
              </p:cNvPr>
              <p:cNvSpPr/>
              <p:nvPr/>
            </p:nvSpPr>
            <p:spPr>
              <a:xfrm>
                <a:off x="36977" y="67591"/>
                <a:ext cx="843456" cy="8434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楕円 32">
                <a:extLst>
                  <a:ext uri="{FF2B5EF4-FFF2-40B4-BE49-F238E27FC236}">
                    <a16:creationId xmlns:a16="http://schemas.microsoft.com/office/drawing/2014/main" id="{0658AFEB-E0E0-63A1-ABE4-9DFF012151B6}"/>
                  </a:ext>
                </a:extLst>
              </p:cNvPr>
              <p:cNvSpPr/>
              <p:nvPr/>
            </p:nvSpPr>
            <p:spPr>
              <a:xfrm>
                <a:off x="354369" y="609329"/>
                <a:ext cx="603434" cy="6034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B2006CBD-C505-A88C-50D2-9E1312991C85}"/>
                </a:ext>
              </a:extLst>
            </p:cNvPr>
            <p:cNvSpPr/>
            <p:nvPr/>
          </p:nvSpPr>
          <p:spPr>
            <a:xfrm>
              <a:off x="2612435" y="2467362"/>
              <a:ext cx="155494" cy="1554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3D2548E2-D480-4E3A-6C5D-471F24821402}"/>
              </a:ext>
            </a:extLst>
          </p:cNvPr>
          <p:cNvGrpSpPr/>
          <p:nvPr/>
        </p:nvGrpSpPr>
        <p:grpSpPr>
          <a:xfrm>
            <a:off x="340458" y="655255"/>
            <a:ext cx="3086203" cy="1486203"/>
            <a:chOff x="166688" y="547088"/>
            <a:chExt cx="3086203" cy="1486203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3E81C0F8-1271-0FB2-7B29-4B83FA7DE0E4}"/>
                </a:ext>
              </a:extLst>
            </p:cNvPr>
            <p:cNvSpPr txBox="1"/>
            <p:nvPr/>
          </p:nvSpPr>
          <p:spPr>
            <a:xfrm>
              <a:off x="166688" y="547088"/>
              <a:ext cx="30862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b="1" dirty="0">
                  <a:solidFill>
                    <a:schemeClr val="bg1"/>
                  </a:solidFill>
                </a:rPr>
                <a:t>関連商品</a:t>
              </a:r>
              <a:endParaRPr kumimoji="1" lang="en-US" altLang="ja-JP" sz="54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1DCDB9D2-3E83-522D-2A5D-372E0A33C9E5}"/>
                </a:ext>
              </a:extLst>
            </p:cNvPr>
            <p:cNvSpPr txBox="1"/>
            <p:nvPr/>
          </p:nvSpPr>
          <p:spPr>
            <a:xfrm>
              <a:off x="206185" y="1279238"/>
              <a:ext cx="3002003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300" b="1" dirty="0">
                  <a:solidFill>
                    <a:schemeClr val="bg1"/>
                  </a:solidFill>
                </a:rPr>
                <a:t>続々入荷中</a:t>
              </a:r>
              <a:endParaRPr kumimoji="1" lang="en-US" altLang="ja-JP" sz="43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A1F4928A-B1BE-6201-C31D-E26F35D202F9}"/>
              </a:ext>
            </a:extLst>
          </p:cNvPr>
          <p:cNvSpPr/>
          <p:nvPr/>
        </p:nvSpPr>
        <p:spPr>
          <a:xfrm>
            <a:off x="0" y="2335536"/>
            <a:ext cx="3617913" cy="379090"/>
          </a:xfrm>
          <a:prstGeom prst="rect">
            <a:avLst/>
          </a:prstGeom>
          <a:solidFill>
            <a:srgbClr val="F5DF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E3E3FAE0-1A5F-D18D-19FC-1AA9C351A905}"/>
              </a:ext>
            </a:extLst>
          </p:cNvPr>
          <p:cNvSpPr/>
          <p:nvPr/>
        </p:nvSpPr>
        <p:spPr>
          <a:xfrm>
            <a:off x="3472608" y="1692994"/>
            <a:ext cx="155494" cy="155494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5113E07A-E987-A6E7-414D-CD66A67612CA}"/>
              </a:ext>
            </a:extLst>
          </p:cNvPr>
          <p:cNvGrpSpPr/>
          <p:nvPr/>
        </p:nvGrpSpPr>
        <p:grpSpPr>
          <a:xfrm>
            <a:off x="315058" y="332174"/>
            <a:ext cx="3066900" cy="307777"/>
            <a:chOff x="561141" y="245542"/>
            <a:chExt cx="2603828" cy="307777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867EFBE7-BC71-8353-FF1D-C8667FDDF21A}"/>
                </a:ext>
              </a:extLst>
            </p:cNvPr>
            <p:cNvSpPr txBox="1"/>
            <p:nvPr/>
          </p:nvSpPr>
          <p:spPr>
            <a:xfrm>
              <a:off x="561141" y="245542"/>
              <a:ext cx="2603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>
                  <a:solidFill>
                    <a:srgbClr val="F5DF59"/>
                  </a:solidFill>
                </a:rPr>
                <a:t>併用利用で業務効率アップ！</a:t>
              </a:r>
              <a:endParaRPr kumimoji="1" lang="en-US" altLang="ja-JP" sz="1400" b="1" dirty="0">
                <a:solidFill>
                  <a:srgbClr val="F5DF59"/>
                </a:solidFill>
              </a:endParaRP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58E7C425-0CD7-2D69-0916-776A576F1F61}"/>
                </a:ext>
              </a:extLst>
            </p:cNvPr>
            <p:cNvCxnSpPr>
              <a:cxnSpLocks/>
            </p:cNvCxnSpPr>
            <p:nvPr/>
          </p:nvCxnSpPr>
          <p:spPr>
            <a:xfrm>
              <a:off x="709824" y="520090"/>
              <a:ext cx="2228639" cy="0"/>
            </a:xfrm>
            <a:prstGeom prst="line">
              <a:avLst/>
            </a:prstGeom>
            <a:ln w="254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DD91D0C4-1BC4-A171-4AA8-91538B6815AA}"/>
                </a:ext>
              </a:extLst>
            </p:cNvPr>
            <p:cNvCxnSpPr>
              <a:cxnSpLocks/>
            </p:cNvCxnSpPr>
            <p:nvPr/>
          </p:nvCxnSpPr>
          <p:spPr>
            <a:xfrm>
              <a:off x="709824" y="251013"/>
              <a:ext cx="2228639" cy="0"/>
            </a:xfrm>
            <a:prstGeom prst="line">
              <a:avLst/>
            </a:prstGeom>
            <a:ln w="254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85FDE3BA-BF3E-154A-DE22-0D743821D3B3}"/>
              </a:ext>
            </a:extLst>
          </p:cNvPr>
          <p:cNvGrpSpPr/>
          <p:nvPr/>
        </p:nvGrpSpPr>
        <p:grpSpPr>
          <a:xfrm>
            <a:off x="749410" y="2386582"/>
            <a:ext cx="2119093" cy="276999"/>
            <a:chOff x="380485" y="2386582"/>
            <a:chExt cx="2119093" cy="276999"/>
          </a:xfrm>
        </p:grpSpPr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90FEB4D4-D98D-6DBF-05AA-66D33D87285D}"/>
                </a:ext>
              </a:extLst>
            </p:cNvPr>
            <p:cNvSpPr txBox="1"/>
            <p:nvPr/>
          </p:nvSpPr>
          <p:spPr>
            <a:xfrm>
              <a:off x="380485" y="2386582"/>
              <a:ext cx="20313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rgbClr val="204A98"/>
                  </a:solidFill>
                </a:rPr>
                <a:t>新着関連商品はこちらから</a:t>
              </a:r>
            </a:p>
          </p:txBody>
        </p:sp>
        <p:sp>
          <p:nvSpPr>
            <p:cNvPr id="67" name="二等辺三角形 66">
              <a:extLst>
                <a:ext uri="{FF2B5EF4-FFF2-40B4-BE49-F238E27FC236}">
                  <a16:creationId xmlns:a16="http://schemas.microsoft.com/office/drawing/2014/main" id="{9241D7C0-74D1-C4E4-7F4B-B67BAE537353}"/>
                </a:ext>
              </a:extLst>
            </p:cNvPr>
            <p:cNvSpPr/>
            <p:nvPr/>
          </p:nvSpPr>
          <p:spPr>
            <a:xfrm rot="5400000">
              <a:off x="2420395" y="2492871"/>
              <a:ext cx="93946" cy="64420"/>
            </a:xfrm>
            <a:prstGeom prst="triangle">
              <a:avLst/>
            </a:prstGeom>
            <a:solidFill>
              <a:srgbClr val="204A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highlight>
                  <a:srgbClr val="FFFF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886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 descr="背景パターン&#10;&#10;自動的に生成された説明">
            <a:extLst>
              <a:ext uri="{FF2B5EF4-FFF2-40B4-BE49-F238E27FC236}">
                <a16:creationId xmlns:a16="http://schemas.microsoft.com/office/drawing/2014/main" id="{E6530F38-5B44-2D1B-483C-E038CB691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"/>
            <a:ext cx="3617913" cy="2713435"/>
          </a:xfrm>
          <a:prstGeom prst="rect">
            <a:avLst/>
          </a:prstGeom>
        </p:spPr>
      </p:pic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F9DE07B-F2B6-513C-2FA1-C6A5374C285C}"/>
              </a:ext>
            </a:extLst>
          </p:cNvPr>
          <p:cNvSpPr/>
          <p:nvPr/>
        </p:nvSpPr>
        <p:spPr>
          <a:xfrm>
            <a:off x="69302" y="53902"/>
            <a:ext cx="3486270" cy="2607044"/>
          </a:xfrm>
          <a:prstGeom prst="rect">
            <a:avLst/>
          </a:prstGeom>
          <a:noFill/>
          <a:ln w="25400">
            <a:solidFill>
              <a:srgbClr val="2F5597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4CE141C-D6B4-99E5-2D3D-FBA190366B09}"/>
              </a:ext>
            </a:extLst>
          </p:cNvPr>
          <p:cNvSpPr txBox="1"/>
          <p:nvPr/>
        </p:nvSpPr>
        <p:spPr>
          <a:xfrm>
            <a:off x="-1" y="406902"/>
            <a:ext cx="3617913" cy="96949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accent5">
                <a:lumMod val="50000"/>
                <a:alpha val="3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100" b="1" dirty="0">
                <a:solidFill>
                  <a:schemeClr val="bg1"/>
                </a:solidFill>
              </a:rPr>
              <a:t>こちらの商品も</a:t>
            </a:r>
            <a:endParaRPr kumimoji="1" lang="en-US" altLang="ja-JP" sz="21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3600" b="1" dirty="0">
                <a:ln w="3175" cmpd="sng">
                  <a:noFill/>
                </a:ln>
                <a:solidFill>
                  <a:srgbClr val="FFFF66"/>
                </a:solidFill>
                <a:effectLst>
                  <a:glow rad="381000">
                    <a:schemeClr val="accent5">
                      <a:lumMod val="75000"/>
                      <a:alpha val="20000"/>
                    </a:schemeClr>
                  </a:glow>
                </a:effectLst>
              </a:rPr>
              <a:t>おすすめ</a:t>
            </a:r>
            <a:r>
              <a:rPr kumimoji="1" lang="ja-JP" altLang="en-US" sz="3600" b="1" dirty="0">
                <a:ln w="3175" cmpd="sng">
                  <a:noFill/>
                </a:ln>
                <a:solidFill>
                  <a:schemeClr val="bg1"/>
                </a:solidFill>
                <a:effectLst>
                  <a:glow rad="381000">
                    <a:schemeClr val="accent5">
                      <a:lumMod val="75000"/>
                      <a:alpha val="20000"/>
                    </a:schemeClr>
                  </a:glow>
                </a:effectLst>
              </a:rPr>
              <a:t>です</a:t>
            </a:r>
            <a:endParaRPr kumimoji="1" lang="en-US" altLang="ja-JP" sz="2100" b="1" dirty="0">
              <a:ln w="3175" cmpd="sng">
                <a:noFill/>
              </a:ln>
              <a:solidFill>
                <a:schemeClr val="bg1"/>
              </a:solidFill>
              <a:effectLst>
                <a:glow rad="381000">
                  <a:schemeClr val="accent5">
                    <a:lumMod val="75000"/>
                    <a:alpha val="20000"/>
                  </a:schemeClr>
                </a:glow>
              </a:effectLst>
            </a:endParaRPr>
          </a:p>
        </p:txBody>
      </p:sp>
      <p:sp>
        <p:nvSpPr>
          <p:cNvPr id="39" name="平行四辺形 38">
            <a:extLst>
              <a:ext uri="{FF2B5EF4-FFF2-40B4-BE49-F238E27FC236}">
                <a16:creationId xmlns:a16="http://schemas.microsoft.com/office/drawing/2014/main" id="{BE2D2572-EA9B-B044-4AA5-F3B93F08626E}"/>
              </a:ext>
            </a:extLst>
          </p:cNvPr>
          <p:cNvSpPr/>
          <p:nvPr/>
        </p:nvSpPr>
        <p:spPr>
          <a:xfrm>
            <a:off x="353702" y="1445613"/>
            <a:ext cx="2910507" cy="251178"/>
          </a:xfrm>
          <a:prstGeom prst="parallelogram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平行四辺形 40">
            <a:extLst>
              <a:ext uri="{FF2B5EF4-FFF2-40B4-BE49-F238E27FC236}">
                <a16:creationId xmlns:a16="http://schemas.microsoft.com/office/drawing/2014/main" id="{E5B5011B-D1AA-7A24-A01F-12D6ACEAC4D7}"/>
              </a:ext>
            </a:extLst>
          </p:cNvPr>
          <p:cNvSpPr/>
          <p:nvPr/>
        </p:nvSpPr>
        <p:spPr>
          <a:xfrm>
            <a:off x="657811" y="1785303"/>
            <a:ext cx="2302289" cy="251178"/>
          </a:xfrm>
          <a:prstGeom prst="parallelogram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EFD39E7-21E4-EB1C-BB8E-92369FDB3164}"/>
              </a:ext>
            </a:extLst>
          </p:cNvPr>
          <p:cNvSpPr txBox="1"/>
          <p:nvPr/>
        </p:nvSpPr>
        <p:spPr>
          <a:xfrm>
            <a:off x="369541" y="1361236"/>
            <a:ext cx="2878829" cy="388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600" b="1" dirty="0">
                <a:solidFill>
                  <a:srgbClr val="2F5597"/>
                </a:solidFill>
              </a:rPr>
              <a:t>効率化・成果向上が見込める</a:t>
            </a:r>
            <a:endParaRPr kumimoji="1" lang="en-US" altLang="ja-JP" sz="1600" b="1" dirty="0">
              <a:solidFill>
                <a:srgbClr val="2F5597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E72AC48-BF15-6245-9797-A5A4D13634A6}"/>
              </a:ext>
            </a:extLst>
          </p:cNvPr>
          <p:cNvSpPr txBox="1"/>
          <p:nvPr/>
        </p:nvSpPr>
        <p:spPr>
          <a:xfrm>
            <a:off x="653400" y="1699016"/>
            <a:ext cx="2311110" cy="388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600" b="1" dirty="0">
                <a:solidFill>
                  <a:srgbClr val="2F5597"/>
                </a:solidFill>
              </a:rPr>
              <a:t>関連商品のご紹介です</a:t>
            </a:r>
            <a:endParaRPr kumimoji="1" lang="en-US" altLang="ja-JP" sz="1600" b="1" dirty="0">
              <a:solidFill>
                <a:srgbClr val="2F5597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0308499-B6C8-9371-D653-0204DF400E54}"/>
              </a:ext>
            </a:extLst>
          </p:cNvPr>
          <p:cNvSpPr txBox="1"/>
          <p:nvPr/>
        </p:nvSpPr>
        <p:spPr>
          <a:xfrm>
            <a:off x="305470" y="126198"/>
            <a:ext cx="453970" cy="286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</a:rPr>
              <a:t>ロゴ</a:t>
            </a: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EC6639A2-2733-8BB9-904B-628D6EA9D41D}"/>
              </a:ext>
            </a:extLst>
          </p:cNvPr>
          <p:cNvSpPr/>
          <p:nvPr/>
        </p:nvSpPr>
        <p:spPr>
          <a:xfrm>
            <a:off x="168164" y="172193"/>
            <a:ext cx="194948" cy="1949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5958C58-FB55-17C8-A540-0A708785189F}"/>
              </a:ext>
            </a:extLst>
          </p:cNvPr>
          <p:cNvSpPr/>
          <p:nvPr/>
        </p:nvSpPr>
        <p:spPr>
          <a:xfrm>
            <a:off x="0" y="2320740"/>
            <a:ext cx="3617913" cy="40374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A96095-2ABB-D391-9EA3-E8E3F0D150BD}"/>
              </a:ext>
            </a:extLst>
          </p:cNvPr>
          <p:cNvSpPr txBox="1"/>
          <p:nvPr/>
        </p:nvSpPr>
        <p:spPr>
          <a:xfrm>
            <a:off x="1074951" y="2391805"/>
            <a:ext cx="1468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schemeClr val="bg1"/>
                </a:solidFill>
              </a:rPr>
              <a:t>詳しくはこちら</a:t>
            </a:r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AAECF1FA-EA48-A6C9-E139-2E581432EB80}"/>
              </a:ext>
            </a:extLst>
          </p:cNvPr>
          <p:cNvSpPr/>
          <p:nvPr/>
        </p:nvSpPr>
        <p:spPr>
          <a:xfrm rot="5400000">
            <a:off x="3329665" y="2493753"/>
            <a:ext cx="89777" cy="5771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11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4B0D81-59EB-1824-5E39-79D54EDFCB3A}"/>
              </a:ext>
            </a:extLst>
          </p:cNvPr>
          <p:cNvSpPr txBox="1"/>
          <p:nvPr/>
        </p:nvSpPr>
        <p:spPr>
          <a:xfrm>
            <a:off x="690700" y="100336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クーポンのご案内</a:t>
            </a:r>
          </a:p>
          <a:p>
            <a:pPr algn="ctr"/>
            <a:r>
              <a:rPr kumimoji="1" lang="ja-JP" altLang="en-US" sz="2000" b="1" dirty="0"/>
              <a:t>テンプレート</a:t>
            </a:r>
          </a:p>
        </p:txBody>
      </p:sp>
    </p:spTree>
    <p:extLst>
      <p:ext uri="{BB962C8B-B14F-4D97-AF65-F5344CB8AC3E}">
        <p14:creationId xmlns:p14="http://schemas.microsoft.com/office/powerpoint/2010/main" val="175885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背景パターン&#10;&#10;自動的に生成された説明">
            <a:extLst>
              <a:ext uri="{FF2B5EF4-FFF2-40B4-BE49-F238E27FC236}">
                <a16:creationId xmlns:a16="http://schemas.microsoft.com/office/drawing/2014/main" id="{E1D60352-141F-EE52-6EDF-0553374F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"/>
            <a:ext cx="3617913" cy="2713435"/>
          </a:xfrm>
          <a:prstGeom prst="rect">
            <a:avLst/>
          </a:prstGeom>
        </p:spPr>
      </p:pic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4CAA0604-E566-C8FC-B7DC-5EE805911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113" y="128587"/>
            <a:ext cx="3273687" cy="2457450"/>
          </a:xfrm>
          <a:prstGeom prst="rect">
            <a:avLst/>
          </a:prstGeom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A55045C5-F597-CEF9-7B44-5CB8282378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106" y="706335"/>
            <a:ext cx="2555700" cy="17906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B4C7A79-326B-5AA0-4E8A-8780799FDF50}"/>
              </a:ext>
            </a:extLst>
          </p:cNvPr>
          <p:cNvSpPr txBox="1"/>
          <p:nvPr/>
        </p:nvSpPr>
        <p:spPr>
          <a:xfrm>
            <a:off x="459869" y="344049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i="0" dirty="0">
                <a:solidFill>
                  <a:srgbClr val="ED7613"/>
                </a:solidFill>
                <a:effectLst/>
                <a:latin typeface="Arial" panose="020B0604020202020204" pitchFamily="34" charset="0"/>
              </a:rPr>
              <a:t>お得なクーポン</a:t>
            </a:r>
            <a:r>
              <a:rPr lang="ja-JP" altLang="en-US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を今すぐゲット</a:t>
            </a:r>
            <a:endParaRPr kumimoji="1" lang="ja-JP" altLang="en-US" sz="1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CDD344-194F-9913-FED9-01B217D63BAA}"/>
              </a:ext>
            </a:extLst>
          </p:cNvPr>
          <p:cNvSpPr txBox="1"/>
          <p:nvPr/>
        </p:nvSpPr>
        <p:spPr>
          <a:xfrm>
            <a:off x="408200" y="815547"/>
            <a:ext cx="2368550" cy="13150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ja-JP" sz="7200" b="1" i="0" spc="-300" dirty="0">
                <a:solidFill>
                  <a:srgbClr val="17B876"/>
                </a:solidFill>
                <a:effectLst/>
                <a:latin typeface="Arial" panose="020B0604020202020204" pitchFamily="34" charset="0"/>
              </a:rPr>
              <a:t>1000</a:t>
            </a:r>
            <a:r>
              <a:rPr lang="ja-JP" altLang="en-US" sz="7200" b="1" i="0" spc="-300" dirty="0">
                <a:solidFill>
                  <a:srgbClr val="17B876"/>
                </a:solidFill>
                <a:effectLst/>
                <a:latin typeface="Arial" panose="020B0604020202020204" pitchFamily="34" charset="0"/>
              </a:rPr>
              <a:t>　</a:t>
            </a:r>
            <a:endParaRPr kumimoji="1" lang="ja-JP" altLang="en-US" sz="7200" b="1" spc="-300" dirty="0">
              <a:solidFill>
                <a:srgbClr val="17B876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692AA2-0BB5-8A5D-C027-9CD7B1A36D5C}"/>
              </a:ext>
            </a:extLst>
          </p:cNvPr>
          <p:cNvSpPr txBox="1"/>
          <p:nvPr/>
        </p:nvSpPr>
        <p:spPr>
          <a:xfrm>
            <a:off x="2309012" y="1033839"/>
            <a:ext cx="1087707" cy="9892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kumimoji="1" lang="ja-JP" altLang="en-US" sz="2000" b="1" dirty="0"/>
              <a:t>円</a:t>
            </a:r>
            <a:br>
              <a:rPr kumimoji="1" lang="en-US" altLang="ja-JP" sz="3200" b="1" dirty="0"/>
            </a:br>
            <a:r>
              <a:rPr kumimoji="1" lang="en-US" altLang="ja-JP" sz="3600" b="1" dirty="0"/>
              <a:t>OFF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D251D09-3C0C-454C-52E6-9B302622DAA1}"/>
              </a:ext>
            </a:extLst>
          </p:cNvPr>
          <p:cNvSpPr txBox="1"/>
          <p:nvPr/>
        </p:nvSpPr>
        <p:spPr>
          <a:xfrm>
            <a:off x="466281" y="2089812"/>
            <a:ext cx="26853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300" b="1" i="0" dirty="0">
                <a:effectLst/>
                <a:latin typeface="Arial" panose="020B0604020202020204" pitchFamily="34" charset="0"/>
              </a:rPr>
              <a:t>特別割引でさらにお得にお買い物</a:t>
            </a:r>
            <a:endParaRPr kumimoji="1" lang="ja-JP" altLang="en-US" sz="1300" b="1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FA92E26-1B87-77F2-F45F-E14899B0DA16}"/>
              </a:ext>
            </a:extLst>
          </p:cNvPr>
          <p:cNvCxnSpPr>
            <a:cxnSpLocks/>
          </p:cNvCxnSpPr>
          <p:nvPr/>
        </p:nvCxnSpPr>
        <p:spPr>
          <a:xfrm>
            <a:off x="309140" y="1875155"/>
            <a:ext cx="3020165" cy="0"/>
          </a:xfrm>
          <a:prstGeom prst="line">
            <a:avLst/>
          </a:prstGeom>
          <a:ln w="28575">
            <a:solidFill>
              <a:srgbClr val="17B87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64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3C7F75-14B2-2533-ECB5-E764A6D7BC61}"/>
              </a:ext>
            </a:extLst>
          </p:cNvPr>
          <p:cNvSpPr txBox="1"/>
          <p:nvPr/>
        </p:nvSpPr>
        <p:spPr>
          <a:xfrm>
            <a:off x="818940" y="1003369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製品資料の案内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テンプレート</a:t>
            </a:r>
            <a:endParaRPr kumimoji="1" lang="en-US" altLang="ja-JP" sz="2000" b="1" dirty="0"/>
          </a:p>
        </p:txBody>
      </p:sp>
    </p:spTree>
    <p:extLst>
      <p:ext uri="{BB962C8B-B14F-4D97-AF65-F5344CB8AC3E}">
        <p14:creationId xmlns:p14="http://schemas.microsoft.com/office/powerpoint/2010/main" val="2532150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背景パターン&#10;&#10;中程度の精度で自動的に生成された説明">
            <a:extLst>
              <a:ext uri="{FF2B5EF4-FFF2-40B4-BE49-F238E27FC236}">
                <a16:creationId xmlns:a16="http://schemas.microsoft.com/office/drawing/2014/main" id="{AC1CCFEF-24F2-D95C-4E0F-E9CA8BD53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"/>
            <a:ext cx="3617913" cy="271343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5534669-D634-301A-31D5-8BA82D83E313}"/>
              </a:ext>
            </a:extLst>
          </p:cNvPr>
          <p:cNvSpPr txBox="1">
            <a:spLocks/>
          </p:cNvSpPr>
          <p:nvPr/>
        </p:nvSpPr>
        <p:spPr>
          <a:xfrm>
            <a:off x="1070956" y="239888"/>
            <a:ext cx="1476000" cy="93600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SPECIAL COUPON</a:t>
            </a:r>
            <a:endParaRPr kumimoji="1" lang="ja-JP" altLang="en-US" sz="1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3D4102AA-10C3-B8D8-8AB0-7FBDF0D2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691" y="807801"/>
            <a:ext cx="3088531" cy="133154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CAC9DC-DF21-08E3-5BA6-16F7943FFDF1}"/>
              </a:ext>
            </a:extLst>
          </p:cNvPr>
          <p:cNvSpPr txBox="1"/>
          <p:nvPr/>
        </p:nvSpPr>
        <p:spPr>
          <a:xfrm>
            <a:off x="370101" y="458464"/>
            <a:ext cx="2877711" cy="352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＼期間限定クーポンを配布中！／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00C81CAE-5ABF-CBC6-C2E7-186A99458277}"/>
              </a:ext>
            </a:extLst>
          </p:cNvPr>
          <p:cNvGrpSpPr/>
          <p:nvPr/>
        </p:nvGrpSpPr>
        <p:grpSpPr>
          <a:xfrm>
            <a:off x="869011" y="2209465"/>
            <a:ext cx="1879890" cy="331724"/>
            <a:chOff x="1390650" y="2260313"/>
            <a:chExt cx="1640908" cy="331724"/>
          </a:xfrm>
        </p:grpSpPr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4D68875C-46BE-5C65-10A6-228D0F6E81F0}"/>
                </a:ext>
              </a:extLst>
            </p:cNvPr>
            <p:cNvSpPr/>
            <p:nvPr/>
          </p:nvSpPr>
          <p:spPr>
            <a:xfrm>
              <a:off x="1390650" y="2260313"/>
              <a:ext cx="1640908" cy="3317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4EC2B"/>
                </a:gs>
                <a:gs pos="80000">
                  <a:srgbClr val="FFD336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254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bIns="36000" rtlCol="0" anchor="ctr"/>
            <a:lstStyle/>
            <a:p>
              <a:pPr algn="ctr"/>
              <a:r>
                <a:rPr kumimoji="1" lang="ja-JP" altLang="en-US" sz="1000" b="1" dirty="0">
                  <a:solidFill>
                    <a:srgbClr val="543D3D"/>
                  </a:solidFill>
                </a:rPr>
                <a:t>今すぐクーポンを</a:t>
              </a:r>
              <a:r>
                <a:rPr kumimoji="1" lang="en-US" altLang="ja-JP" sz="1000" b="1" dirty="0">
                  <a:solidFill>
                    <a:srgbClr val="543D3D"/>
                  </a:solidFill>
                </a:rPr>
                <a:t>GET</a:t>
              </a:r>
              <a:endParaRPr kumimoji="1" lang="ja-JP" altLang="en-US" sz="1000" b="1" dirty="0">
                <a:solidFill>
                  <a:srgbClr val="543D3D"/>
                </a:solidFill>
              </a:endParaRPr>
            </a:p>
          </p:txBody>
        </p:sp>
        <p:pic>
          <p:nvPicPr>
            <p:cNvPr id="33" name="グラフィックス 32">
              <a:extLst>
                <a:ext uri="{FF2B5EF4-FFF2-40B4-BE49-F238E27FC236}">
                  <a16:creationId xmlns:a16="http://schemas.microsoft.com/office/drawing/2014/main" id="{500E93CC-DCFA-64B2-AD69-C79F58DC1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82306" y="2385019"/>
              <a:ext cx="49012" cy="85205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F9BEFB-2DF4-8990-0149-D45676E52A6B}"/>
              </a:ext>
            </a:extLst>
          </p:cNvPr>
          <p:cNvSpPr txBox="1"/>
          <p:nvPr/>
        </p:nvSpPr>
        <p:spPr>
          <a:xfrm>
            <a:off x="415786" y="1020244"/>
            <a:ext cx="2786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b="1" dirty="0">
                <a:solidFill>
                  <a:srgbClr val="FB5B52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10</a:t>
            </a:r>
            <a:r>
              <a:rPr kumimoji="1" lang="en-US" altLang="ja-JP" sz="3600" b="1" dirty="0">
                <a:solidFill>
                  <a:srgbClr val="FB5B52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%</a:t>
            </a:r>
            <a:r>
              <a:rPr kumimoji="1" lang="en-US" altLang="ja-JP" sz="4800" b="1" dirty="0">
                <a:solidFill>
                  <a:srgbClr val="FB5B52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OFF</a:t>
            </a:r>
            <a:endParaRPr kumimoji="1" lang="ja-JP" altLang="en-US" sz="4800" b="1" dirty="0">
              <a:solidFill>
                <a:srgbClr val="FB5B52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8BC1C66-7C24-5ACF-FD8A-D4BBDD6A4633}"/>
              </a:ext>
            </a:extLst>
          </p:cNvPr>
          <p:cNvSpPr txBox="1"/>
          <p:nvPr/>
        </p:nvSpPr>
        <p:spPr>
          <a:xfrm>
            <a:off x="1174808" y="1742654"/>
            <a:ext cx="12682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rgbClr val="543D3D"/>
                </a:solidFill>
                <a:latin typeface="+mn-ea"/>
              </a:rPr>
              <a:t>7/1(</a:t>
            </a:r>
            <a:r>
              <a:rPr kumimoji="1" lang="ja-JP" altLang="en-US" sz="1050" b="1" dirty="0">
                <a:solidFill>
                  <a:srgbClr val="543D3D"/>
                </a:solidFill>
                <a:latin typeface="+mn-ea"/>
              </a:rPr>
              <a:t>月</a:t>
            </a:r>
            <a:r>
              <a:rPr kumimoji="1" lang="en-US" altLang="ja-JP" sz="1050" b="1" dirty="0">
                <a:solidFill>
                  <a:srgbClr val="543D3D"/>
                </a:solidFill>
                <a:latin typeface="+mn-ea"/>
              </a:rPr>
              <a:t>)10:00</a:t>
            </a:r>
            <a:r>
              <a:rPr kumimoji="1" lang="ja-JP" altLang="en-US" sz="1050" b="1" dirty="0">
                <a:solidFill>
                  <a:srgbClr val="543D3D"/>
                </a:solidFill>
                <a:latin typeface="+mn-ea"/>
              </a:rPr>
              <a:t>まで</a:t>
            </a:r>
          </a:p>
        </p:txBody>
      </p:sp>
    </p:spTree>
    <p:extLst>
      <p:ext uri="{BB962C8B-B14F-4D97-AF65-F5344CB8AC3E}">
        <p14:creationId xmlns:p14="http://schemas.microsoft.com/office/powerpoint/2010/main" val="1201402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B6B1B9-0804-661B-C0F7-4437EAF32088}"/>
              </a:ext>
            </a:extLst>
          </p:cNvPr>
          <p:cNvSpPr/>
          <p:nvPr/>
        </p:nvSpPr>
        <p:spPr>
          <a:xfrm>
            <a:off x="-1" y="-1"/>
            <a:ext cx="3617913" cy="2714029"/>
          </a:xfrm>
          <a:prstGeom prst="rect">
            <a:avLst/>
          </a:prstGeom>
          <a:solidFill>
            <a:srgbClr val="F5B3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7" name="図 106" descr="ロゴ&#10;&#10;自動的に生成された説明">
            <a:extLst>
              <a:ext uri="{FF2B5EF4-FFF2-40B4-BE49-F238E27FC236}">
                <a16:creationId xmlns:a16="http://schemas.microsoft.com/office/drawing/2014/main" id="{49D6C4BF-DDDB-CF9E-5B61-AA3434126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7913" cy="2713431"/>
          </a:xfrm>
          <a:prstGeom prst="rect">
            <a:avLst/>
          </a:prstGeom>
        </p:spPr>
      </p:pic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070C7166-E1C7-D0F0-1082-75FC51B5D549}"/>
              </a:ext>
            </a:extLst>
          </p:cNvPr>
          <p:cNvGrpSpPr/>
          <p:nvPr/>
        </p:nvGrpSpPr>
        <p:grpSpPr>
          <a:xfrm>
            <a:off x="224891" y="46048"/>
            <a:ext cx="3538793" cy="2343003"/>
            <a:chOff x="224891" y="-25921"/>
            <a:chExt cx="3538793" cy="2343003"/>
          </a:xfrm>
        </p:grpSpPr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4880881F-30E5-97DA-DC6C-7EE951433A90}"/>
                </a:ext>
              </a:extLst>
            </p:cNvPr>
            <p:cNvSpPr txBox="1"/>
            <p:nvPr/>
          </p:nvSpPr>
          <p:spPr>
            <a:xfrm>
              <a:off x="834188" y="-25921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rgbClr val="111111"/>
                  </a:solidFill>
                </a:rPr>
                <a:t>特別割引クーポン</a:t>
              </a:r>
              <a:endParaRPr kumimoji="1" lang="en-US" altLang="ja-JP" b="1" dirty="0">
                <a:solidFill>
                  <a:srgbClr val="111111"/>
                </a:solidFill>
              </a:endParaRPr>
            </a:p>
            <a:p>
              <a:pPr algn="ctr"/>
              <a:r>
                <a:rPr kumimoji="1" lang="ja-JP" altLang="en-US" b="1" dirty="0">
                  <a:solidFill>
                    <a:srgbClr val="111111"/>
                  </a:solidFill>
                </a:rPr>
                <a:t>プレゼント</a:t>
              </a:r>
            </a:p>
          </p:txBody>
        </p:sp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9E1C76B0-7B3C-1DE3-C66C-4AC9E2CF1E94}"/>
                </a:ext>
              </a:extLst>
            </p:cNvPr>
            <p:cNvGrpSpPr/>
            <p:nvPr/>
          </p:nvGrpSpPr>
          <p:grpSpPr>
            <a:xfrm>
              <a:off x="224891" y="658538"/>
              <a:ext cx="3538793" cy="1658544"/>
              <a:chOff x="120663" y="662295"/>
              <a:chExt cx="3538793" cy="1658544"/>
            </a:xfrm>
          </p:grpSpPr>
          <p:grpSp>
            <p:nvGrpSpPr>
              <p:cNvPr id="104" name="グループ化 103">
                <a:extLst>
                  <a:ext uri="{FF2B5EF4-FFF2-40B4-BE49-F238E27FC236}">
                    <a16:creationId xmlns:a16="http://schemas.microsoft.com/office/drawing/2014/main" id="{ACF6F26E-D159-6ADA-F1BD-E5FEDA59D0E5}"/>
                  </a:ext>
                </a:extLst>
              </p:cNvPr>
              <p:cNvGrpSpPr/>
              <p:nvPr/>
            </p:nvGrpSpPr>
            <p:grpSpPr>
              <a:xfrm>
                <a:off x="120663" y="662295"/>
                <a:ext cx="3538793" cy="1658544"/>
                <a:chOff x="120663" y="662295"/>
                <a:chExt cx="3538793" cy="1658544"/>
              </a:xfrm>
            </p:grpSpPr>
            <p:sp>
              <p:nvSpPr>
                <p:cNvPr id="87" name="四角形: 上の 2 つの角を丸める 86">
                  <a:extLst>
                    <a:ext uri="{FF2B5EF4-FFF2-40B4-BE49-F238E27FC236}">
                      <a16:creationId xmlns:a16="http://schemas.microsoft.com/office/drawing/2014/main" id="{C993F529-0DF1-10FE-AEF6-F104521CD946}"/>
                    </a:ext>
                  </a:extLst>
                </p:cNvPr>
                <p:cNvSpPr/>
                <p:nvPr/>
              </p:nvSpPr>
              <p:spPr>
                <a:xfrm rot="5400000">
                  <a:off x="959463" y="-176505"/>
                  <a:ext cx="1490400" cy="3168000"/>
                </a:xfrm>
                <a:prstGeom prst="round2SameRect">
                  <a:avLst/>
                </a:prstGeom>
                <a:solidFill>
                  <a:srgbClr val="ED3D3D"/>
                </a:solidFill>
                <a:ln w="25400">
                  <a:solidFill>
                    <a:srgbClr val="11111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03" name="グループ化 102">
                  <a:extLst>
                    <a:ext uri="{FF2B5EF4-FFF2-40B4-BE49-F238E27FC236}">
                      <a16:creationId xmlns:a16="http://schemas.microsoft.com/office/drawing/2014/main" id="{29D446C2-90F1-D0DD-7A19-0905A2B93277}"/>
                    </a:ext>
                  </a:extLst>
                </p:cNvPr>
                <p:cNvGrpSpPr/>
                <p:nvPr/>
              </p:nvGrpSpPr>
              <p:grpSpPr>
                <a:xfrm>
                  <a:off x="156503" y="812734"/>
                  <a:ext cx="3502953" cy="1508105"/>
                  <a:chOff x="156503" y="812734"/>
                  <a:chExt cx="3502953" cy="1508105"/>
                </a:xfrm>
              </p:grpSpPr>
              <p:grpSp>
                <p:nvGrpSpPr>
                  <p:cNvPr id="44" name="グループ化 43">
                    <a:extLst>
                      <a:ext uri="{FF2B5EF4-FFF2-40B4-BE49-F238E27FC236}">
                        <a16:creationId xmlns:a16="http://schemas.microsoft.com/office/drawing/2014/main" id="{9AB3C0A3-CA9D-E1B9-FDC2-B35206CFD55A}"/>
                      </a:ext>
                    </a:extLst>
                  </p:cNvPr>
                  <p:cNvGrpSpPr/>
                  <p:nvPr/>
                </p:nvGrpSpPr>
                <p:grpSpPr>
                  <a:xfrm>
                    <a:off x="156503" y="812734"/>
                    <a:ext cx="3502953" cy="1508105"/>
                    <a:chOff x="415643" y="273592"/>
                    <a:chExt cx="3502953" cy="1508105"/>
                  </a:xfrm>
                </p:grpSpPr>
                <p:sp>
                  <p:nvSpPr>
                    <p:cNvPr id="15" name="テキスト ボックス 14">
                      <a:extLst>
                        <a:ext uri="{FF2B5EF4-FFF2-40B4-BE49-F238E27FC236}">
                          <a16:creationId xmlns:a16="http://schemas.microsoft.com/office/drawing/2014/main" id="{F9D2013D-713C-1F5E-B0B1-E2CE49B6F7E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5643" y="558667"/>
                      <a:ext cx="628981" cy="5693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ja-JP" altLang="en-US" sz="3100" b="1" dirty="0">
                          <a:solidFill>
                            <a:srgbClr val="F5E15A"/>
                          </a:solidFill>
                        </a:rPr>
                        <a:t>最</a:t>
                      </a:r>
                      <a:endParaRPr kumimoji="1" lang="en-US" altLang="ja-JP" sz="3100" b="1" dirty="0">
                        <a:solidFill>
                          <a:srgbClr val="F5E15A"/>
                        </a:solidFill>
                      </a:endParaRPr>
                    </a:p>
                  </p:txBody>
                </p:sp>
                <p:sp>
                  <p:nvSpPr>
                    <p:cNvPr id="16" name="テキスト ボックス 15">
                      <a:extLst>
                        <a:ext uri="{FF2B5EF4-FFF2-40B4-BE49-F238E27FC236}">
                          <a16:creationId xmlns:a16="http://schemas.microsoft.com/office/drawing/2014/main" id="{F66B881F-E3E9-DBF6-2CC6-F0CAE3A388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9777" y="995145"/>
                      <a:ext cx="628981" cy="5693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ja-JP" altLang="en-US" sz="3100" b="1" dirty="0">
                          <a:solidFill>
                            <a:srgbClr val="F5E15A"/>
                          </a:solidFill>
                        </a:rPr>
                        <a:t>大</a:t>
                      </a:r>
                      <a:endParaRPr kumimoji="1" lang="en-US" altLang="ja-JP" sz="3100" b="1" dirty="0">
                        <a:solidFill>
                          <a:srgbClr val="F5E15A"/>
                        </a:solidFill>
                      </a:endParaRPr>
                    </a:p>
                  </p:txBody>
                </p:sp>
                <p:sp>
                  <p:nvSpPr>
                    <p:cNvPr id="24" name="テキスト ボックス 23">
                      <a:extLst>
                        <a:ext uri="{FF2B5EF4-FFF2-40B4-BE49-F238E27FC236}">
                          <a16:creationId xmlns:a16="http://schemas.microsoft.com/office/drawing/2014/main" id="{3E81C0F8-1271-0FB2-7B29-4B83FA7DE0E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1465" y="273592"/>
                      <a:ext cx="1982765" cy="150810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9200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p:txBody>
                </p:sp>
                <p:sp>
                  <p:nvSpPr>
                    <p:cNvPr id="18" name="テキスト ボックス 17">
                      <a:extLst>
                        <a:ext uri="{FF2B5EF4-FFF2-40B4-BE49-F238E27FC236}">
                          <a16:creationId xmlns:a16="http://schemas.microsoft.com/office/drawing/2014/main" id="{858B13D2-7E53-BB1A-1F2F-FC2867E1A9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37396" y="477461"/>
                      <a:ext cx="628981" cy="6771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3800" b="1" dirty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p:txBody>
                </p:sp>
                <p:sp>
                  <p:nvSpPr>
                    <p:cNvPr id="19" name="テキスト ボックス 18">
                      <a:extLst>
                        <a:ext uri="{FF2B5EF4-FFF2-40B4-BE49-F238E27FC236}">
                          <a16:creationId xmlns:a16="http://schemas.microsoft.com/office/drawing/2014/main" id="{9CC11B8D-FFC8-341F-2487-E9E385743A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83411" y="465059"/>
                      <a:ext cx="1435185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4000" b="1" dirty="0">
                          <a:solidFill>
                            <a:srgbClr val="F5E15A"/>
                          </a:solidFill>
                        </a:rPr>
                        <a:t>OFF</a:t>
                      </a:r>
                    </a:p>
                  </p:txBody>
                </p:sp>
                <p:sp>
                  <p:nvSpPr>
                    <p:cNvPr id="21" name="テキスト ボックス 20">
                      <a:extLst>
                        <a:ext uri="{FF2B5EF4-FFF2-40B4-BE49-F238E27FC236}">
                          <a16:creationId xmlns:a16="http://schemas.microsoft.com/office/drawing/2014/main" id="{9C2BC283-34EE-1991-D0EE-69A9503EA8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04763" y="987971"/>
                      <a:ext cx="564393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ja-JP" altLang="en-US" sz="3200" b="1" dirty="0">
                          <a:solidFill>
                            <a:srgbClr val="F5E15A"/>
                          </a:solidFill>
                        </a:rPr>
                        <a:t>ク</a:t>
                      </a:r>
                      <a:endParaRPr kumimoji="1" lang="en-US" altLang="ja-JP" sz="3200" b="1" dirty="0">
                        <a:solidFill>
                          <a:srgbClr val="F5E15A"/>
                        </a:solidFill>
                      </a:endParaRPr>
                    </a:p>
                  </p:txBody>
                </p:sp>
                <p:sp>
                  <p:nvSpPr>
                    <p:cNvPr id="43" name="テキスト ボックス 42">
                      <a:extLst>
                        <a:ext uri="{FF2B5EF4-FFF2-40B4-BE49-F238E27FC236}">
                          <a16:creationId xmlns:a16="http://schemas.microsoft.com/office/drawing/2014/main" id="{D10916E4-F612-E5D4-1039-8EC2FA3829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85779" y="992722"/>
                      <a:ext cx="1099509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ja-JP" altLang="en-US" sz="3200" b="1" dirty="0">
                          <a:solidFill>
                            <a:srgbClr val="F5E15A"/>
                          </a:solidFill>
                        </a:rPr>
                        <a:t>ポン</a:t>
                      </a:r>
                      <a:endParaRPr kumimoji="1" lang="en-US" altLang="ja-JP" sz="3200" b="1" dirty="0">
                        <a:solidFill>
                          <a:srgbClr val="F5E15A"/>
                        </a:solidFill>
                      </a:endParaRPr>
                    </a:p>
                  </p:txBody>
                </p:sp>
              </p:grpSp>
              <p:grpSp>
                <p:nvGrpSpPr>
                  <p:cNvPr id="99" name="グループ化 98">
                    <a:extLst>
                      <a:ext uri="{FF2B5EF4-FFF2-40B4-BE49-F238E27FC236}">
                        <a16:creationId xmlns:a16="http://schemas.microsoft.com/office/drawing/2014/main" id="{D3F2570C-1B6F-DC98-513E-8B55E350F9E3}"/>
                      </a:ext>
                    </a:extLst>
                  </p:cNvPr>
                  <p:cNvGrpSpPr/>
                  <p:nvPr/>
                </p:nvGrpSpPr>
                <p:grpSpPr>
                  <a:xfrm>
                    <a:off x="762966" y="835770"/>
                    <a:ext cx="1834441" cy="307777"/>
                    <a:chOff x="763767" y="835770"/>
                    <a:chExt cx="1834441" cy="307777"/>
                  </a:xfrm>
                </p:grpSpPr>
                <p:sp>
                  <p:nvSpPr>
                    <p:cNvPr id="75" name="フリーフォーム: 図形 74">
                      <a:extLst>
                        <a:ext uri="{FF2B5EF4-FFF2-40B4-BE49-F238E27FC236}">
                          <a16:creationId xmlns:a16="http://schemas.microsoft.com/office/drawing/2014/main" id="{DDF9F7F0-EB6E-E659-FB86-06E7BEA02150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1501436" y="116135"/>
                      <a:ext cx="256630" cy="1731967"/>
                    </a:xfrm>
                    <a:custGeom>
                      <a:avLst/>
                      <a:gdLst>
                        <a:gd name="connsiteX0" fmla="*/ 282433 w 286675"/>
                        <a:gd name="connsiteY0" fmla="*/ 1872193 h 1874394"/>
                        <a:gd name="connsiteX1" fmla="*/ 282433 w 286675"/>
                        <a:gd name="connsiteY1" fmla="*/ 1874393 h 1874394"/>
                        <a:gd name="connsiteX2" fmla="*/ 286675 w 286675"/>
                        <a:gd name="connsiteY2" fmla="*/ 1874393 h 1874394"/>
                        <a:gd name="connsiteX3" fmla="*/ 2584 w 286675"/>
                        <a:gd name="connsiteY3" fmla="*/ 0 h 1874394"/>
                        <a:gd name="connsiteX4" fmla="*/ 282432 w 286675"/>
                        <a:gd name="connsiteY4" fmla="*/ 0 h 1874394"/>
                        <a:gd name="connsiteX5" fmla="*/ 142505 w 286675"/>
                        <a:gd name="connsiteY5" fmla="*/ 72569 h 1874394"/>
                        <a:gd name="connsiteX6" fmla="*/ 0 w 286675"/>
                        <a:gd name="connsiteY6" fmla="*/ 0 h 1874394"/>
                        <a:gd name="connsiteX7" fmla="*/ 0 w 286675"/>
                        <a:gd name="connsiteY7" fmla="*/ 1874394 h 1874394"/>
                        <a:gd name="connsiteX8" fmla="*/ 282433 w 286675"/>
                        <a:gd name="connsiteY8" fmla="*/ 1874394 h 1874394"/>
                        <a:gd name="connsiteX9" fmla="*/ 282433 w 286675"/>
                        <a:gd name="connsiteY9" fmla="*/ 1874393 h 1874394"/>
                        <a:gd name="connsiteX10" fmla="*/ 6827 w 286675"/>
                        <a:gd name="connsiteY10" fmla="*/ 1874393 h 1874394"/>
                        <a:gd name="connsiteX11" fmla="*/ 146748 w 286675"/>
                        <a:gd name="connsiteY11" fmla="*/ 1801824 h 1874394"/>
                        <a:gd name="connsiteX12" fmla="*/ 282433 w 286675"/>
                        <a:gd name="connsiteY12" fmla="*/ 1872193 h 1874394"/>
                        <a:gd name="connsiteX13" fmla="*/ 282432 w 286675"/>
                        <a:gd name="connsiteY13" fmla="*/ 0 h 18743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86675" h="1874394">
                          <a:moveTo>
                            <a:pt x="282433" y="1872193"/>
                          </a:moveTo>
                          <a:lnTo>
                            <a:pt x="282433" y="1874393"/>
                          </a:lnTo>
                          <a:lnTo>
                            <a:pt x="286675" y="1874393"/>
                          </a:lnTo>
                          <a:close/>
                          <a:moveTo>
                            <a:pt x="2584" y="0"/>
                          </a:moveTo>
                          <a:lnTo>
                            <a:pt x="282432" y="0"/>
                          </a:lnTo>
                          <a:lnTo>
                            <a:pt x="142505" y="72569"/>
                          </a:lnTo>
                          <a:close/>
                          <a:moveTo>
                            <a:pt x="0" y="0"/>
                          </a:moveTo>
                          <a:lnTo>
                            <a:pt x="0" y="1874394"/>
                          </a:lnTo>
                          <a:lnTo>
                            <a:pt x="282433" y="1874394"/>
                          </a:lnTo>
                          <a:lnTo>
                            <a:pt x="282433" y="1874393"/>
                          </a:lnTo>
                          <a:lnTo>
                            <a:pt x="6827" y="1874393"/>
                          </a:lnTo>
                          <a:lnTo>
                            <a:pt x="146748" y="1801824"/>
                          </a:lnTo>
                          <a:lnTo>
                            <a:pt x="282433" y="1872193"/>
                          </a:lnTo>
                          <a:lnTo>
                            <a:pt x="282432" y="0"/>
                          </a:lnTo>
                          <a:close/>
                        </a:path>
                      </a:pathLst>
                    </a:custGeom>
                    <a:solidFill>
                      <a:srgbClr val="F2EED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 dirty="0">
                        <a:ln w="12700">
                          <a:solidFill>
                            <a:srgbClr val="11111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76" name="テキスト ボックス 75">
                      <a:extLst>
                        <a:ext uri="{FF2B5EF4-FFF2-40B4-BE49-F238E27FC236}">
                          <a16:creationId xmlns:a16="http://schemas.microsoft.com/office/drawing/2014/main" id="{1EEE99F7-E075-ED38-C15A-9556BD7115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2491" y="835770"/>
                      <a:ext cx="1755717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ja-JP" altLang="en-US" sz="1400" b="1" dirty="0">
                          <a:solidFill>
                            <a:srgbClr val="111111"/>
                          </a:solidFill>
                        </a:rPr>
                        <a:t>今だけ！期間限定</a:t>
                      </a:r>
                    </a:p>
                  </p:txBody>
                </p:sp>
              </p:grpSp>
            </p:grpSp>
          </p:grpSp>
          <p:sp>
            <p:nvSpPr>
              <p:cNvPr id="93" name="フローチャート: 論理積ゲート 92">
                <a:extLst>
                  <a:ext uri="{FF2B5EF4-FFF2-40B4-BE49-F238E27FC236}">
                    <a16:creationId xmlns:a16="http://schemas.microsoft.com/office/drawing/2014/main" id="{4A703DFD-26E5-341A-EDC0-2D1DD3A61129}"/>
                  </a:ext>
                </a:extLst>
              </p:cNvPr>
              <p:cNvSpPr/>
              <p:nvPr/>
            </p:nvSpPr>
            <p:spPr>
              <a:xfrm flipH="1">
                <a:off x="3158527" y="1318450"/>
                <a:ext cx="130136" cy="178091"/>
              </a:xfrm>
              <a:prstGeom prst="flowChartDelay">
                <a:avLst/>
              </a:prstGeom>
              <a:solidFill>
                <a:srgbClr val="11111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A1F4928A-B1BE-6201-C31D-E26F35D202F9}"/>
              </a:ext>
            </a:extLst>
          </p:cNvPr>
          <p:cNvSpPr/>
          <p:nvPr/>
        </p:nvSpPr>
        <p:spPr>
          <a:xfrm>
            <a:off x="0" y="2335535"/>
            <a:ext cx="3617913" cy="379090"/>
          </a:xfrm>
          <a:prstGeom prst="rect">
            <a:avLst/>
          </a:prstGeom>
          <a:solidFill>
            <a:srgbClr val="F2E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0B50085F-4629-97AA-3D12-F6C10440DD5D}"/>
              </a:ext>
            </a:extLst>
          </p:cNvPr>
          <p:cNvGrpSpPr/>
          <p:nvPr/>
        </p:nvGrpSpPr>
        <p:grpSpPr>
          <a:xfrm>
            <a:off x="977145" y="2386581"/>
            <a:ext cx="1663622" cy="276999"/>
            <a:chOff x="1203615" y="2386581"/>
            <a:chExt cx="1663622" cy="276999"/>
          </a:xfrm>
        </p:grpSpPr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90FEB4D4-D98D-6DBF-05AA-66D33D87285D}"/>
                </a:ext>
              </a:extLst>
            </p:cNvPr>
            <p:cNvSpPr txBox="1"/>
            <p:nvPr/>
          </p:nvSpPr>
          <p:spPr>
            <a:xfrm>
              <a:off x="1203615" y="2386581"/>
              <a:ext cx="1569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rgbClr val="111111"/>
                  </a:solidFill>
                </a:rPr>
                <a:t>クーポンを獲得する</a:t>
              </a:r>
            </a:p>
          </p:txBody>
        </p:sp>
        <p:sp>
          <p:nvSpPr>
            <p:cNvPr id="67" name="二等辺三角形 66">
              <a:extLst>
                <a:ext uri="{FF2B5EF4-FFF2-40B4-BE49-F238E27FC236}">
                  <a16:creationId xmlns:a16="http://schemas.microsoft.com/office/drawing/2014/main" id="{9241D7C0-74D1-C4E4-7F4B-B67BAE537353}"/>
                </a:ext>
              </a:extLst>
            </p:cNvPr>
            <p:cNvSpPr/>
            <p:nvPr/>
          </p:nvSpPr>
          <p:spPr>
            <a:xfrm rot="5400000">
              <a:off x="2788054" y="2492870"/>
              <a:ext cx="93946" cy="64420"/>
            </a:xfrm>
            <a:prstGeom prst="triangle">
              <a:avLst/>
            </a:prstGeom>
            <a:solidFill>
              <a:srgbClr val="1111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highlight>
                  <a:srgbClr val="FFFF00"/>
                </a:highlight>
              </a:endParaRPr>
            </a:p>
          </p:txBody>
        </p:sp>
      </p:grp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014779F-D809-4569-4E57-48A85798D797}"/>
              </a:ext>
            </a:extLst>
          </p:cNvPr>
          <p:cNvSpPr/>
          <p:nvPr/>
        </p:nvSpPr>
        <p:spPr>
          <a:xfrm>
            <a:off x="2271372" y="1864098"/>
            <a:ext cx="176400" cy="36000"/>
          </a:xfrm>
          <a:prstGeom prst="roundRect">
            <a:avLst>
              <a:gd name="adj" fmla="val 12809"/>
            </a:avLst>
          </a:prstGeom>
          <a:solidFill>
            <a:srgbClr val="F5E1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028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背景パターン&#10;&#10;自動的に生成された説明">
            <a:extLst>
              <a:ext uri="{FF2B5EF4-FFF2-40B4-BE49-F238E27FC236}">
                <a16:creationId xmlns:a16="http://schemas.microsoft.com/office/drawing/2014/main" id="{2B88BF58-4A84-4609-E89B-493C0A91B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"/>
            <a:ext cx="3617913" cy="2713435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FF7BEE7-3915-6A27-1461-6A3505ED68C8}"/>
              </a:ext>
            </a:extLst>
          </p:cNvPr>
          <p:cNvSpPr txBox="1"/>
          <p:nvPr/>
        </p:nvSpPr>
        <p:spPr>
          <a:xfrm>
            <a:off x="303509" y="629157"/>
            <a:ext cx="3061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FF66"/>
                </a:solidFill>
                <a:latin typeface="+mn-ea"/>
              </a:rPr>
              <a:t>70</a:t>
            </a:r>
            <a:r>
              <a:rPr kumimoji="1" lang="ja-JP" altLang="en-US" sz="3200" b="1" dirty="0">
                <a:solidFill>
                  <a:srgbClr val="FFFF66"/>
                </a:solidFill>
                <a:latin typeface="+mn-ea"/>
              </a:rPr>
              <a:t>％</a:t>
            </a:r>
            <a:r>
              <a:rPr kumimoji="1" lang="ja-JP" altLang="en-US" sz="4400" b="1" dirty="0">
                <a:solidFill>
                  <a:schemeClr val="bg1"/>
                </a:solidFill>
                <a:latin typeface="+mn-ea"/>
              </a:rPr>
              <a:t>引き</a:t>
            </a:r>
            <a:endParaRPr kumimoji="1" lang="en-US" altLang="ja-JP" sz="4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クーポンあります</a:t>
            </a:r>
            <a:endParaRPr kumimoji="1" lang="en-US" altLang="ja-JP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4CE141C-D6B4-99E5-2D3D-FBA190366B09}"/>
              </a:ext>
            </a:extLst>
          </p:cNvPr>
          <p:cNvSpPr txBox="1"/>
          <p:nvPr/>
        </p:nvSpPr>
        <p:spPr>
          <a:xfrm>
            <a:off x="1062369" y="354663"/>
            <a:ext cx="1483332" cy="35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400" b="1" dirty="0">
                <a:solidFill>
                  <a:schemeClr val="bg1"/>
                </a:solidFill>
              </a:rPr>
              <a:t>今すぐ使える！</a:t>
            </a:r>
            <a:endParaRPr kumimoji="1"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7" name="矢印: 山形 6">
            <a:extLst>
              <a:ext uri="{FF2B5EF4-FFF2-40B4-BE49-F238E27FC236}">
                <a16:creationId xmlns:a16="http://schemas.microsoft.com/office/drawing/2014/main" id="{15F874F7-66D2-9CAE-A1AE-EC4731F7261F}"/>
              </a:ext>
            </a:extLst>
          </p:cNvPr>
          <p:cNvSpPr/>
          <p:nvPr/>
        </p:nvSpPr>
        <p:spPr>
          <a:xfrm>
            <a:off x="342248" y="1812857"/>
            <a:ext cx="1800000" cy="324000"/>
          </a:xfrm>
          <a:prstGeom prst="chevron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矢印: 山形 8">
            <a:extLst>
              <a:ext uri="{FF2B5EF4-FFF2-40B4-BE49-F238E27FC236}">
                <a16:creationId xmlns:a16="http://schemas.microsoft.com/office/drawing/2014/main" id="{9C24CD3C-5C93-4529-B1A7-425A81DD3512}"/>
              </a:ext>
            </a:extLst>
          </p:cNvPr>
          <p:cNvSpPr/>
          <p:nvPr/>
        </p:nvSpPr>
        <p:spPr>
          <a:xfrm rot="10800000">
            <a:off x="1478642" y="1812857"/>
            <a:ext cx="1800000" cy="324000"/>
          </a:xfrm>
          <a:prstGeom prst="chevron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5150A2C-1E8B-0975-E80F-88256503D926}"/>
              </a:ext>
            </a:extLst>
          </p:cNvPr>
          <p:cNvSpPr txBox="1"/>
          <p:nvPr/>
        </p:nvSpPr>
        <p:spPr>
          <a:xfrm>
            <a:off x="511276" y="1845270"/>
            <a:ext cx="2595360" cy="259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900" b="1" dirty="0">
                <a:solidFill>
                  <a:schemeClr val="accent2"/>
                </a:solidFill>
              </a:rPr>
              <a:t>今だけの特別なクーポンでお得にショッピング</a:t>
            </a:r>
            <a:endParaRPr kumimoji="1" lang="en-US" altLang="ja-JP" sz="900" b="1" dirty="0">
              <a:solidFill>
                <a:schemeClr val="accent2"/>
              </a:solidFill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1F070EE-7A3C-458D-2237-25E647E0A7D9}"/>
              </a:ext>
            </a:extLst>
          </p:cNvPr>
          <p:cNvGrpSpPr/>
          <p:nvPr/>
        </p:nvGrpSpPr>
        <p:grpSpPr>
          <a:xfrm>
            <a:off x="2478568" y="442003"/>
            <a:ext cx="93291" cy="144000"/>
            <a:chOff x="2499056" y="561433"/>
            <a:chExt cx="93291" cy="224474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96EA8DE2-42DC-4ACA-77AB-3C5CE8F236F6}"/>
                </a:ext>
              </a:extLst>
            </p:cNvPr>
            <p:cNvSpPr/>
            <p:nvPr/>
          </p:nvSpPr>
          <p:spPr>
            <a:xfrm rot="900000">
              <a:off x="2499056" y="562186"/>
              <a:ext cx="18000" cy="223721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001">
              <a:schemeClr val="lt1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6C96A058-BB4A-AE18-5BDF-22B582D1E76D}"/>
                </a:ext>
              </a:extLst>
            </p:cNvPr>
            <p:cNvSpPr/>
            <p:nvPr/>
          </p:nvSpPr>
          <p:spPr>
            <a:xfrm rot="900000">
              <a:off x="2574347" y="561433"/>
              <a:ext cx="18000" cy="223721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001">
              <a:schemeClr val="lt1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8080FC7-E22A-CC41-90EA-989FA3F8A118}"/>
              </a:ext>
            </a:extLst>
          </p:cNvPr>
          <p:cNvGrpSpPr/>
          <p:nvPr/>
        </p:nvGrpSpPr>
        <p:grpSpPr>
          <a:xfrm flipH="1">
            <a:off x="995233" y="439768"/>
            <a:ext cx="93291" cy="144000"/>
            <a:chOff x="2499056" y="561433"/>
            <a:chExt cx="93291" cy="224474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038B7EEB-7172-C2D5-9F57-123897FEF34D}"/>
                </a:ext>
              </a:extLst>
            </p:cNvPr>
            <p:cNvSpPr/>
            <p:nvPr/>
          </p:nvSpPr>
          <p:spPr>
            <a:xfrm rot="900000">
              <a:off x="2499056" y="562186"/>
              <a:ext cx="18000" cy="223721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001">
              <a:schemeClr val="lt1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BA98A0B-C247-7F73-A24D-F5D203AE9A82}"/>
                </a:ext>
              </a:extLst>
            </p:cNvPr>
            <p:cNvSpPr/>
            <p:nvPr/>
          </p:nvSpPr>
          <p:spPr>
            <a:xfrm rot="900000">
              <a:off x="2574347" y="561433"/>
              <a:ext cx="18000" cy="223721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001">
              <a:schemeClr val="lt1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A420280-1678-A573-4E36-3EF2CE31BB36}"/>
              </a:ext>
            </a:extLst>
          </p:cNvPr>
          <p:cNvSpPr txBox="1"/>
          <p:nvPr/>
        </p:nvSpPr>
        <p:spPr>
          <a:xfrm>
            <a:off x="284606" y="84929"/>
            <a:ext cx="453970" cy="286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</a:rPr>
              <a:t>ロゴ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645385EE-8E03-97D2-093D-3F3073538EAD}"/>
              </a:ext>
            </a:extLst>
          </p:cNvPr>
          <p:cNvSpPr/>
          <p:nvPr/>
        </p:nvSpPr>
        <p:spPr>
          <a:xfrm>
            <a:off x="147300" y="135573"/>
            <a:ext cx="194948" cy="1949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F206B81B-4314-C05B-253C-21ABCC42F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58" y="739888"/>
            <a:ext cx="568727" cy="501458"/>
          </a:xfrm>
          <a:prstGeom prst="rect">
            <a:avLst/>
          </a:prstGeom>
        </p:spPr>
      </p:pic>
      <p:sp>
        <p:nvSpPr>
          <p:cNvPr id="3" name="フローチャート: 端子 2">
            <a:extLst>
              <a:ext uri="{FF2B5EF4-FFF2-40B4-BE49-F238E27FC236}">
                <a16:creationId xmlns:a16="http://schemas.microsoft.com/office/drawing/2014/main" id="{DCFB004B-9A4E-79C7-7181-F5B118AB8490}"/>
              </a:ext>
            </a:extLst>
          </p:cNvPr>
          <p:cNvSpPr/>
          <p:nvPr/>
        </p:nvSpPr>
        <p:spPr>
          <a:xfrm>
            <a:off x="2351868" y="2294014"/>
            <a:ext cx="1138731" cy="276669"/>
          </a:xfrm>
          <a:prstGeom prst="flowChartTerminator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AF0AAE3-B884-A2EE-B682-DB98B14CEADB}"/>
              </a:ext>
            </a:extLst>
          </p:cNvPr>
          <p:cNvSpPr txBox="1"/>
          <p:nvPr/>
        </p:nvSpPr>
        <p:spPr>
          <a:xfrm>
            <a:off x="2461861" y="2324626"/>
            <a:ext cx="902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chemeClr val="accent2"/>
                </a:solidFill>
              </a:rPr>
              <a:t>詳しくはこちら</a:t>
            </a:r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46080D0E-7476-E112-08AB-AA3EFD5D5835}"/>
              </a:ext>
            </a:extLst>
          </p:cNvPr>
          <p:cNvSpPr/>
          <p:nvPr/>
        </p:nvSpPr>
        <p:spPr>
          <a:xfrm rot="5400000">
            <a:off x="3347214" y="2409489"/>
            <a:ext cx="66674" cy="4571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68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背景パターン&#10;&#10;自動的に生成された説明">
            <a:extLst>
              <a:ext uri="{FF2B5EF4-FFF2-40B4-BE49-F238E27FC236}">
                <a16:creationId xmlns:a16="http://schemas.microsoft.com/office/drawing/2014/main" id="{40238D1B-7CBB-79B1-53A3-35C975E43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7913" cy="271343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F6323D9-A17E-D04B-5366-2C4E90BF13CB}"/>
              </a:ext>
            </a:extLst>
          </p:cNvPr>
          <p:cNvSpPr/>
          <p:nvPr/>
        </p:nvSpPr>
        <p:spPr>
          <a:xfrm>
            <a:off x="0" y="2334076"/>
            <a:ext cx="3617914" cy="380549"/>
          </a:xfrm>
          <a:prstGeom prst="rect">
            <a:avLst/>
          </a:prstGeom>
          <a:solidFill>
            <a:srgbClr val="0B28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8FFFF"/>
                </a:solidFill>
              </a:rPr>
              <a:t>　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1181CEE-3C60-3B1B-A849-34B37DF049C7}"/>
              </a:ext>
            </a:extLst>
          </p:cNvPr>
          <p:cNvGrpSpPr/>
          <p:nvPr/>
        </p:nvGrpSpPr>
        <p:grpSpPr>
          <a:xfrm>
            <a:off x="74424" y="69114"/>
            <a:ext cx="613350" cy="297416"/>
            <a:chOff x="74424" y="69114"/>
            <a:chExt cx="613350" cy="297416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1F191F90-9046-7898-202D-D654AD5620CC}"/>
                </a:ext>
              </a:extLst>
            </p:cNvPr>
            <p:cNvSpPr/>
            <p:nvPr/>
          </p:nvSpPr>
          <p:spPr>
            <a:xfrm>
              <a:off x="74424" y="69114"/>
              <a:ext cx="613350" cy="296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614DB33D-7FFE-C915-C1C1-C663961074E4}"/>
                </a:ext>
              </a:extLst>
            </p:cNvPr>
            <p:cNvSpPr txBox="1"/>
            <p:nvPr/>
          </p:nvSpPr>
          <p:spPr>
            <a:xfrm>
              <a:off x="116847" y="89531"/>
              <a:ext cx="4892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4C5AF4"/>
                  </a:solidFill>
                </a:rPr>
                <a:t>ロゴ　</a:t>
              </a: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11E17AFA-771B-99FF-CDC3-409078967BD8}"/>
              </a:ext>
            </a:extLst>
          </p:cNvPr>
          <p:cNvGrpSpPr/>
          <p:nvPr/>
        </p:nvGrpSpPr>
        <p:grpSpPr>
          <a:xfrm>
            <a:off x="420726" y="2248033"/>
            <a:ext cx="2779377" cy="445020"/>
            <a:chOff x="468455" y="2248033"/>
            <a:chExt cx="2779377" cy="445020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FE0EFB6-E457-A4D9-9E74-1F5A363D7233}"/>
                </a:ext>
              </a:extLst>
            </p:cNvPr>
            <p:cNvSpPr txBox="1"/>
            <p:nvPr/>
          </p:nvSpPr>
          <p:spPr>
            <a:xfrm>
              <a:off x="961473" y="2391637"/>
              <a:ext cx="2185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chemeClr val="bg1"/>
                  </a:solidFill>
                </a:rPr>
                <a:t>詳しい製品資料はこちらから</a:t>
              </a:r>
            </a:p>
          </p:txBody>
        </p:sp>
        <p:sp>
          <p:nvSpPr>
            <p:cNvPr id="23" name="二等辺三角形 22">
              <a:extLst>
                <a:ext uri="{FF2B5EF4-FFF2-40B4-BE49-F238E27FC236}">
                  <a16:creationId xmlns:a16="http://schemas.microsoft.com/office/drawing/2014/main" id="{E7E86C33-54D0-CD3C-CC0F-0342A1A4AD67}"/>
                </a:ext>
              </a:extLst>
            </p:cNvPr>
            <p:cNvSpPr/>
            <p:nvPr/>
          </p:nvSpPr>
          <p:spPr>
            <a:xfrm rot="5400000">
              <a:off x="3168649" y="2497472"/>
              <a:ext cx="93946" cy="644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highlight>
                  <a:srgbClr val="FFFF00"/>
                </a:highlight>
              </a:endParaRPr>
            </a:p>
          </p:txBody>
        </p: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951EE48E-0105-6B18-34BE-0AD7932B54D4}"/>
                </a:ext>
              </a:extLst>
            </p:cNvPr>
            <p:cNvGrpSpPr/>
            <p:nvPr/>
          </p:nvGrpSpPr>
          <p:grpSpPr>
            <a:xfrm>
              <a:off x="468455" y="2248033"/>
              <a:ext cx="473160" cy="445020"/>
              <a:chOff x="1367432" y="2017215"/>
              <a:chExt cx="473160" cy="445020"/>
            </a:xfrm>
          </p:grpSpPr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A69A724B-EFD1-BE53-6D2E-8103C8EA7AC2}"/>
                  </a:ext>
                </a:extLst>
              </p:cNvPr>
              <p:cNvSpPr/>
              <p:nvPr/>
            </p:nvSpPr>
            <p:spPr>
              <a:xfrm rot="1798683">
                <a:off x="1598184" y="2062461"/>
                <a:ext cx="242408" cy="399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1600" dist="38100" dir="5400000" algn="t" rotWithShape="0">
                  <a:prstClr val="black">
                    <a:alpha val="10000"/>
                  </a:prstClr>
                </a:outerShdw>
              </a:effectLst>
              <a:scene3d>
                <a:camera prst="isometricRightUp">
                  <a:rot lat="2423479" lon="21598697" rev="548105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CAE3B4B1-CAF0-DC01-D404-AD263BF64F08}"/>
                  </a:ext>
                </a:extLst>
              </p:cNvPr>
              <p:cNvSpPr/>
              <p:nvPr/>
            </p:nvSpPr>
            <p:spPr>
              <a:xfrm rot="20327822">
                <a:off x="1367432" y="2017215"/>
                <a:ext cx="242408" cy="399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1600" dist="38100" dir="5400000" algn="t" rotWithShape="0">
                  <a:prstClr val="black">
                    <a:alpha val="10000"/>
                  </a:prstClr>
                </a:outerShdw>
              </a:effectLst>
              <a:scene3d>
                <a:camera prst="isometricRightUp">
                  <a:rot lat="2423479" lon="21598697" rev="548105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1A3B1374-4B28-5206-1622-A96982F22DC6}"/>
              </a:ext>
            </a:extLst>
          </p:cNvPr>
          <p:cNvSpPr/>
          <p:nvPr/>
        </p:nvSpPr>
        <p:spPr>
          <a:xfrm>
            <a:off x="-1817273" y="1076373"/>
            <a:ext cx="1414279" cy="618173"/>
          </a:xfrm>
          <a:prstGeom prst="wedgeRectCallout">
            <a:avLst>
              <a:gd name="adj1" fmla="val 74116"/>
              <a:gd name="adj2" fmla="val -31513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各種テキストは変更可能です。</a:t>
            </a:r>
            <a:endParaRPr kumimoji="1" lang="en-US" altLang="ja-JP" sz="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kumimoji="1" lang="ja-JP" altLang="en-US" sz="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用途に合わせご変更ください</a:t>
            </a: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0C93BF65-B2D1-3522-2DDB-D53EB1891F7A}"/>
              </a:ext>
            </a:extLst>
          </p:cNvPr>
          <p:cNvSpPr/>
          <p:nvPr/>
        </p:nvSpPr>
        <p:spPr>
          <a:xfrm>
            <a:off x="-1817274" y="2190883"/>
            <a:ext cx="1414279" cy="618173"/>
          </a:xfrm>
          <a:prstGeom prst="wedgeRectCallout">
            <a:avLst>
              <a:gd name="adj1" fmla="val 74116"/>
              <a:gd name="adj2" fmla="val -31513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資料画像を挿入ください。</a:t>
            </a:r>
            <a:endParaRPr kumimoji="1" lang="en-US" altLang="ja-JP" sz="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kumimoji="1" lang="ja-JP" altLang="en-US" sz="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不要であれば削除ください。</a:t>
            </a:r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4B7B4422-A021-60DA-C911-2748C68DBCC7}"/>
              </a:ext>
            </a:extLst>
          </p:cNvPr>
          <p:cNvSpPr/>
          <p:nvPr/>
        </p:nvSpPr>
        <p:spPr>
          <a:xfrm>
            <a:off x="-1817272" y="56597"/>
            <a:ext cx="1414279" cy="618173"/>
          </a:xfrm>
          <a:prstGeom prst="wedgeRectCallout">
            <a:avLst>
              <a:gd name="adj1" fmla="val 74116"/>
              <a:gd name="adj2" fmla="val -31513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御社のロゴを挿入ください。</a:t>
            </a:r>
            <a:endParaRPr kumimoji="1" lang="en-US" altLang="ja-JP" sz="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kumimoji="1" lang="ja-JP" altLang="en-US" sz="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ロゴエリアは削除も可能です。</a:t>
            </a:r>
            <a:endParaRPr kumimoji="1" lang="en-US" altLang="ja-JP" sz="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kumimoji="1" lang="ja-JP" altLang="en-US" sz="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適宜、削除ください。</a:t>
            </a:r>
            <a:endParaRPr kumimoji="1" lang="en-US" altLang="ja-JP" sz="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F41DF317-6967-5D30-3D7B-A3FED579E63F}"/>
              </a:ext>
            </a:extLst>
          </p:cNvPr>
          <p:cNvGrpSpPr/>
          <p:nvPr/>
        </p:nvGrpSpPr>
        <p:grpSpPr>
          <a:xfrm>
            <a:off x="-58794" y="284446"/>
            <a:ext cx="3728840" cy="1894257"/>
            <a:chOff x="-101800" y="153771"/>
            <a:chExt cx="3728840" cy="1894257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CD7CBAC-E28A-FAE2-9879-31F92F8F348D}"/>
                </a:ext>
              </a:extLst>
            </p:cNvPr>
            <p:cNvGrpSpPr/>
            <p:nvPr/>
          </p:nvGrpSpPr>
          <p:grpSpPr>
            <a:xfrm>
              <a:off x="995310" y="153771"/>
              <a:ext cx="1627292" cy="348621"/>
              <a:chOff x="995310" y="579340"/>
              <a:chExt cx="1627292" cy="348621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DF7B1A30-01DC-0ADF-6E63-D2AAC798E36B}"/>
                  </a:ext>
                </a:extLst>
              </p:cNvPr>
              <p:cNvGrpSpPr/>
              <p:nvPr/>
            </p:nvGrpSpPr>
            <p:grpSpPr>
              <a:xfrm>
                <a:off x="995310" y="579340"/>
                <a:ext cx="1627292" cy="348621"/>
                <a:chOff x="995310" y="212966"/>
                <a:chExt cx="1627292" cy="348621"/>
              </a:xfrm>
            </p:grpSpPr>
            <p:sp>
              <p:nvSpPr>
                <p:cNvPr id="33" name="二等辺三角形 32">
                  <a:extLst>
                    <a:ext uri="{FF2B5EF4-FFF2-40B4-BE49-F238E27FC236}">
                      <a16:creationId xmlns:a16="http://schemas.microsoft.com/office/drawing/2014/main" id="{C21B2A1C-FA4D-8FE6-D428-439463369509}"/>
                    </a:ext>
                  </a:extLst>
                </p:cNvPr>
                <p:cNvSpPr/>
                <p:nvPr/>
              </p:nvSpPr>
              <p:spPr>
                <a:xfrm rot="10800000">
                  <a:off x="1761983" y="497167"/>
                  <a:ext cx="93946" cy="644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20" name="四角形: 角を丸くする 19">
                  <a:extLst>
                    <a:ext uri="{FF2B5EF4-FFF2-40B4-BE49-F238E27FC236}">
                      <a16:creationId xmlns:a16="http://schemas.microsoft.com/office/drawing/2014/main" id="{5050F76E-5C4D-6F17-BCCF-2BDD8DB3FD20}"/>
                    </a:ext>
                  </a:extLst>
                </p:cNvPr>
                <p:cNvSpPr/>
                <p:nvPr/>
              </p:nvSpPr>
              <p:spPr>
                <a:xfrm>
                  <a:off x="995310" y="212966"/>
                  <a:ext cx="1627292" cy="2869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D0D6CCB-F10D-11A8-E2C4-267740E21063}"/>
                  </a:ext>
                </a:extLst>
              </p:cNvPr>
              <p:cNvSpPr txBox="1"/>
              <p:nvPr/>
            </p:nvSpPr>
            <p:spPr>
              <a:xfrm>
                <a:off x="1291581" y="599600"/>
                <a:ext cx="11091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b="1" dirty="0">
                    <a:solidFill>
                      <a:srgbClr val="307AE4"/>
                    </a:solidFill>
                  </a:rPr>
                  <a:t>導入事例付き</a:t>
                </a:r>
              </a:p>
            </p:txBody>
          </p:sp>
        </p:grp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E86AB40C-3C4C-1628-A6AE-170542D3A112}"/>
                </a:ext>
              </a:extLst>
            </p:cNvPr>
            <p:cNvGrpSpPr/>
            <p:nvPr/>
          </p:nvGrpSpPr>
          <p:grpSpPr>
            <a:xfrm>
              <a:off x="-101800" y="492347"/>
              <a:ext cx="3728840" cy="1555681"/>
              <a:chOff x="-49408" y="487584"/>
              <a:chExt cx="3728840" cy="1555681"/>
            </a:xfrm>
          </p:grpSpPr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2E2C573-2078-5A10-3E51-D82C0FDEBE7F}"/>
                  </a:ext>
                </a:extLst>
              </p:cNvPr>
              <p:cNvSpPr txBox="1"/>
              <p:nvPr/>
            </p:nvSpPr>
            <p:spPr>
              <a:xfrm>
                <a:off x="441100" y="487584"/>
                <a:ext cx="27525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3200" b="1" dirty="0">
                    <a:solidFill>
                      <a:srgbClr val="F5EA27"/>
                    </a:solidFill>
                  </a:rPr>
                  <a:t>ビジネス</a:t>
                </a:r>
                <a:r>
                  <a:rPr kumimoji="1" lang="ja-JP" altLang="en-US" sz="2000" b="1" dirty="0">
                    <a:solidFill>
                      <a:srgbClr val="F5EA27"/>
                    </a:solidFill>
                  </a:rPr>
                  <a:t>の</a:t>
                </a:r>
                <a:endParaRPr kumimoji="1" lang="en-US" altLang="ja-JP" sz="2000" b="1" dirty="0">
                  <a:solidFill>
                    <a:srgbClr val="F5EA27"/>
                  </a:solidFill>
                </a:endParaRP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3DE9D8A-7703-3F89-0D17-3CD40B678B7C}"/>
                  </a:ext>
                </a:extLst>
              </p:cNvPr>
              <p:cNvSpPr txBox="1"/>
              <p:nvPr/>
            </p:nvSpPr>
            <p:spPr>
              <a:xfrm>
                <a:off x="-40081" y="1520045"/>
                <a:ext cx="37195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solidFill>
                      <a:schemeClr val="bg1"/>
                    </a:solidFill>
                  </a:rPr>
                  <a:t>製品情報</a:t>
                </a:r>
                <a:r>
                  <a:rPr kumimoji="1" lang="ja-JP" altLang="en-US" b="1" dirty="0">
                    <a:solidFill>
                      <a:schemeClr val="bg1"/>
                    </a:solidFill>
                  </a:rPr>
                  <a:t>を</a:t>
                </a:r>
                <a:r>
                  <a:rPr kumimoji="1" lang="ja-JP" altLang="en-US" sz="2800" b="1" dirty="0">
                    <a:solidFill>
                      <a:schemeClr val="bg1"/>
                    </a:solidFill>
                  </a:rPr>
                  <a:t>お届け</a:t>
                </a: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7334FD7-D02F-C5C6-CD9C-1EAA6398D016}"/>
                  </a:ext>
                </a:extLst>
              </p:cNvPr>
              <p:cNvSpPr txBox="1"/>
              <p:nvPr/>
            </p:nvSpPr>
            <p:spPr>
              <a:xfrm>
                <a:off x="-49408" y="988900"/>
                <a:ext cx="37195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3200" b="1" dirty="0">
                    <a:solidFill>
                      <a:srgbClr val="F4E839"/>
                    </a:solidFill>
                  </a:rPr>
                  <a:t>可能性</a:t>
                </a:r>
                <a:r>
                  <a:rPr kumimoji="1" lang="ja-JP" altLang="en-US" sz="2000" b="1" dirty="0">
                    <a:solidFill>
                      <a:srgbClr val="F4E839"/>
                    </a:solidFill>
                  </a:rPr>
                  <a:t>を</a:t>
                </a:r>
                <a:r>
                  <a:rPr kumimoji="1" lang="ja-JP" altLang="en-US" sz="3200" b="1" dirty="0">
                    <a:solidFill>
                      <a:srgbClr val="F4E839"/>
                    </a:solidFill>
                  </a:rPr>
                  <a:t>広げる</a:t>
                </a:r>
                <a:endParaRPr kumimoji="1" lang="en-US" altLang="ja-JP" sz="3200" b="1" dirty="0">
                  <a:solidFill>
                    <a:srgbClr val="F4E83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92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FE69D12-B4A7-C987-E703-F4A5C077C260}"/>
              </a:ext>
            </a:extLst>
          </p:cNvPr>
          <p:cNvSpPr/>
          <p:nvPr/>
        </p:nvSpPr>
        <p:spPr>
          <a:xfrm>
            <a:off x="0" y="-1"/>
            <a:ext cx="3617913" cy="2714625"/>
          </a:xfrm>
          <a:prstGeom prst="rect">
            <a:avLst/>
          </a:prstGeom>
          <a:solidFill>
            <a:srgbClr val="7BBE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dirty="0"/>
          </a:p>
        </p:txBody>
      </p:sp>
      <p:pic>
        <p:nvPicPr>
          <p:cNvPr id="45" name="図 44" descr="ペーパークリップ, 文房具, 座る, 安全ピン が含まれている画像&#10;&#10;自動的に生成された説明">
            <a:extLst>
              <a:ext uri="{FF2B5EF4-FFF2-40B4-BE49-F238E27FC236}">
                <a16:creationId xmlns:a16="http://schemas.microsoft.com/office/drawing/2014/main" id="{2EC38DEA-1056-7CA9-1955-133446B7D7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9" t="32853" r="24754" b="-243"/>
          <a:stretch/>
        </p:blipFill>
        <p:spPr>
          <a:xfrm>
            <a:off x="0" y="-1"/>
            <a:ext cx="3617913" cy="2724433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EC618FA-875D-37F4-2C8F-B15B67DF1B1A}"/>
              </a:ext>
            </a:extLst>
          </p:cNvPr>
          <p:cNvSpPr/>
          <p:nvPr/>
        </p:nvSpPr>
        <p:spPr>
          <a:xfrm>
            <a:off x="0" y="1891565"/>
            <a:ext cx="3617913" cy="832867"/>
          </a:xfrm>
          <a:prstGeom prst="rect">
            <a:avLst/>
          </a:prstGeom>
          <a:solidFill>
            <a:srgbClr val="0044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FE0EFB6-E457-A4D9-9E74-1F5A363D7233}"/>
              </a:ext>
            </a:extLst>
          </p:cNvPr>
          <p:cNvSpPr txBox="1"/>
          <p:nvPr/>
        </p:nvSpPr>
        <p:spPr>
          <a:xfrm>
            <a:off x="680973" y="2249824"/>
            <a:ext cx="2146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spc="300" dirty="0">
                <a:solidFill>
                  <a:schemeClr val="bg1"/>
                </a:solidFill>
              </a:rPr>
              <a:t>今すぐダウンロード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9862787-E05B-5C1C-E5D6-F456CE5A7506}"/>
              </a:ext>
            </a:extLst>
          </p:cNvPr>
          <p:cNvSpPr txBox="1"/>
          <p:nvPr/>
        </p:nvSpPr>
        <p:spPr>
          <a:xfrm>
            <a:off x="626581" y="246099"/>
            <a:ext cx="2364750" cy="591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200" b="1" spc="300" dirty="0">
                <a:solidFill>
                  <a:srgbClr val="002060"/>
                </a:solidFill>
              </a:rPr>
              <a:t>製品の機能や導入方法が</a:t>
            </a:r>
            <a:endParaRPr kumimoji="1" lang="en-US" altLang="ja-JP" sz="1200" b="1" spc="300" dirty="0">
              <a:solidFill>
                <a:srgbClr val="002060"/>
              </a:solidFill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1400" b="1" spc="300" dirty="0">
                <a:solidFill>
                  <a:srgbClr val="002060"/>
                </a:solidFill>
              </a:rPr>
              <a:t>詳しく分かる製品資料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43E9ACB1-4D31-1DA2-430B-F90E88180AB7}"/>
              </a:ext>
            </a:extLst>
          </p:cNvPr>
          <p:cNvGrpSpPr/>
          <p:nvPr/>
        </p:nvGrpSpPr>
        <p:grpSpPr>
          <a:xfrm>
            <a:off x="2969541" y="2253458"/>
            <a:ext cx="266063" cy="266063"/>
            <a:chOff x="2955376" y="1950410"/>
            <a:chExt cx="266063" cy="266063"/>
          </a:xfrm>
        </p:grpSpPr>
        <p:sp>
          <p:nvSpPr>
            <p:cNvPr id="23" name="二等辺三角形 22">
              <a:extLst>
                <a:ext uri="{FF2B5EF4-FFF2-40B4-BE49-F238E27FC236}">
                  <a16:creationId xmlns:a16="http://schemas.microsoft.com/office/drawing/2014/main" id="{E7E86C33-54D0-CD3C-CC0F-0342A1A4AD67}"/>
                </a:ext>
              </a:extLst>
            </p:cNvPr>
            <p:cNvSpPr/>
            <p:nvPr/>
          </p:nvSpPr>
          <p:spPr>
            <a:xfrm rot="5400000">
              <a:off x="3057966" y="2060050"/>
              <a:ext cx="75171" cy="5154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44721B12-2351-6C66-ADD2-7D96A775B214}"/>
                </a:ext>
              </a:extLst>
            </p:cNvPr>
            <p:cNvSpPr/>
            <p:nvPr/>
          </p:nvSpPr>
          <p:spPr>
            <a:xfrm>
              <a:off x="2955376" y="1950410"/>
              <a:ext cx="266063" cy="26606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noFill/>
              </a:endParaRPr>
            </a:p>
          </p:txBody>
        </p:sp>
      </p:grpSp>
      <p:sp>
        <p:nvSpPr>
          <p:cNvPr id="16" name="楕円 15">
            <a:extLst>
              <a:ext uri="{FF2B5EF4-FFF2-40B4-BE49-F238E27FC236}">
                <a16:creationId xmlns:a16="http://schemas.microsoft.com/office/drawing/2014/main" id="{93DE6281-D041-6166-E945-3BF3BA66AD73}"/>
              </a:ext>
            </a:extLst>
          </p:cNvPr>
          <p:cNvSpPr/>
          <p:nvPr/>
        </p:nvSpPr>
        <p:spPr>
          <a:xfrm>
            <a:off x="2613974" y="872363"/>
            <a:ext cx="705503" cy="705503"/>
          </a:xfrm>
          <a:prstGeom prst="ellipse">
            <a:avLst/>
          </a:prstGeom>
          <a:solidFill>
            <a:srgbClr val="F5EE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300" b="1" dirty="0">
                <a:solidFill>
                  <a:srgbClr val="002060"/>
                </a:solidFill>
              </a:rPr>
              <a:t>無料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F52D349-D31B-EA4E-EB04-A16AB66D31D8}"/>
              </a:ext>
            </a:extLst>
          </p:cNvPr>
          <p:cNvSpPr/>
          <p:nvPr/>
        </p:nvSpPr>
        <p:spPr>
          <a:xfrm>
            <a:off x="950005" y="957595"/>
            <a:ext cx="1717902" cy="11295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資料画像　　　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327159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背景パターン">
            <a:extLst>
              <a:ext uri="{FF2B5EF4-FFF2-40B4-BE49-F238E27FC236}">
                <a16:creationId xmlns:a16="http://schemas.microsoft.com/office/drawing/2014/main" id="{0BB70D12-D84D-7F9D-F99A-28462D63F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"/>
            <a:ext cx="3617913" cy="271343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FE69D12-B4A7-C987-E703-F4A5C077C260}"/>
              </a:ext>
            </a:extLst>
          </p:cNvPr>
          <p:cNvSpPr/>
          <p:nvPr/>
        </p:nvSpPr>
        <p:spPr>
          <a:xfrm>
            <a:off x="0" y="2251017"/>
            <a:ext cx="3617913" cy="463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308499-B6C8-9371-D653-0204DF400E54}"/>
              </a:ext>
            </a:extLst>
          </p:cNvPr>
          <p:cNvSpPr txBox="1"/>
          <p:nvPr/>
        </p:nvSpPr>
        <p:spPr>
          <a:xfrm>
            <a:off x="284606" y="58427"/>
            <a:ext cx="453970" cy="286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2"/>
                </a:solidFill>
              </a:rPr>
              <a:t>ロゴ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EC6639A2-2733-8BB9-904B-628D6EA9D41D}"/>
              </a:ext>
            </a:extLst>
          </p:cNvPr>
          <p:cNvSpPr/>
          <p:nvPr/>
        </p:nvSpPr>
        <p:spPr>
          <a:xfrm>
            <a:off x="147300" y="109071"/>
            <a:ext cx="194948" cy="19494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20B1D42-2FBC-66B6-899A-7D22862AA814}"/>
              </a:ext>
            </a:extLst>
          </p:cNvPr>
          <p:cNvSpPr/>
          <p:nvPr/>
        </p:nvSpPr>
        <p:spPr>
          <a:xfrm>
            <a:off x="117982" y="2335620"/>
            <a:ext cx="2052295" cy="298342"/>
          </a:xfrm>
          <a:prstGeom prst="roundRect">
            <a:avLst>
              <a:gd name="adj" fmla="val 50000"/>
            </a:avLst>
          </a:prstGeom>
          <a:solidFill>
            <a:srgbClr val="1C8EB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</a:rPr>
              <a:t>　ダウンロードはこちら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CF48CA4-61A2-9C12-B9BA-8B9DD3BD0579}"/>
              </a:ext>
            </a:extLst>
          </p:cNvPr>
          <p:cNvSpPr txBox="1"/>
          <p:nvPr/>
        </p:nvSpPr>
        <p:spPr>
          <a:xfrm>
            <a:off x="150946" y="654927"/>
            <a:ext cx="2031325" cy="759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2000"/>
                    </a:prstClr>
                  </a:outerShdw>
                </a:effectLst>
              </a:rPr>
              <a:t>製品資料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E8A7C07-6CEE-DEF6-A5C3-2A73AF92657B}"/>
              </a:ext>
            </a:extLst>
          </p:cNvPr>
          <p:cNvSpPr txBox="1"/>
          <p:nvPr/>
        </p:nvSpPr>
        <p:spPr>
          <a:xfrm>
            <a:off x="266362" y="1532110"/>
            <a:ext cx="1800493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役立つ機能が満載！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各種資料ご用意しています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FF7BEE7-3915-6A27-1461-6A3505ED68C8}"/>
              </a:ext>
            </a:extLst>
          </p:cNvPr>
          <p:cNvSpPr txBox="1"/>
          <p:nvPr/>
        </p:nvSpPr>
        <p:spPr>
          <a:xfrm>
            <a:off x="381778" y="497576"/>
            <a:ext cx="1569660" cy="314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2000"/>
                    </a:prstClr>
                  </a:outerShdw>
                </a:effectLst>
              </a:rPr>
              <a:t>●●ソフトウェアの</a:t>
            </a:r>
          </a:p>
        </p:txBody>
      </p:sp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8216A80B-28EB-FB3F-AD6D-53845E8CE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1" y="2424488"/>
            <a:ext cx="126021" cy="114565"/>
          </a:xfrm>
          <a:prstGeom prst="rect">
            <a:avLst/>
          </a:prstGeom>
        </p:spPr>
      </p:pic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DCC6492-2E13-F2A4-1035-44E841BA419C}"/>
              </a:ext>
            </a:extLst>
          </p:cNvPr>
          <p:cNvSpPr/>
          <p:nvPr/>
        </p:nvSpPr>
        <p:spPr>
          <a:xfrm rot="21189205">
            <a:off x="2167892" y="203275"/>
            <a:ext cx="952084" cy="11719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69EF95F-D074-5248-0A83-0B7DF970D47E}"/>
              </a:ext>
            </a:extLst>
          </p:cNvPr>
          <p:cNvSpPr/>
          <p:nvPr/>
        </p:nvSpPr>
        <p:spPr>
          <a:xfrm rot="636299">
            <a:off x="2481759" y="681036"/>
            <a:ext cx="952084" cy="11719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225CF17-B74C-9E20-B3A4-B934DE222F13}"/>
              </a:ext>
            </a:extLst>
          </p:cNvPr>
          <p:cNvGrpSpPr/>
          <p:nvPr/>
        </p:nvGrpSpPr>
        <p:grpSpPr>
          <a:xfrm>
            <a:off x="2451305" y="1703654"/>
            <a:ext cx="952084" cy="947834"/>
            <a:chOff x="2451305" y="1703654"/>
            <a:chExt cx="952084" cy="947834"/>
          </a:xfrm>
        </p:grpSpPr>
        <p:pic>
          <p:nvPicPr>
            <p:cNvPr id="25" name="図 24" descr="図形 が含まれている画像">
              <a:extLst>
                <a:ext uri="{FF2B5EF4-FFF2-40B4-BE49-F238E27FC236}">
                  <a16:creationId xmlns:a16="http://schemas.microsoft.com/office/drawing/2014/main" id="{11941992-83A6-92EE-7D3D-CEA0F6A85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305" y="1703654"/>
              <a:ext cx="952084" cy="947834"/>
            </a:xfrm>
            <a:prstGeom prst="rect">
              <a:avLst/>
            </a:prstGeom>
          </p:spPr>
        </p:pic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10F24F0B-0EAC-E9A8-15EA-6EDF5EB662A9}"/>
                </a:ext>
              </a:extLst>
            </p:cNvPr>
            <p:cNvSpPr txBox="1"/>
            <p:nvPr/>
          </p:nvSpPr>
          <p:spPr>
            <a:xfrm>
              <a:off x="2567151" y="1883157"/>
              <a:ext cx="697628" cy="463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ja-JP" altLang="en-US" sz="20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無料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53C40D2F-6AB7-62C0-A12B-8842737BA308}"/>
                </a:ext>
              </a:extLst>
            </p:cNvPr>
            <p:cNvSpPr txBox="1"/>
            <p:nvPr/>
          </p:nvSpPr>
          <p:spPr>
            <a:xfrm>
              <a:off x="2696995" y="2204239"/>
              <a:ext cx="437940" cy="259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9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Free</a:t>
              </a:r>
              <a:endParaRPr kumimoji="1" lang="ja-JP" altLang="en-US" sz="900" b="1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93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図 47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11B5F209-BA8F-D440-A24F-23AB79A5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"/>
            <a:ext cx="3617913" cy="271343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1A6BB16-3D7D-0877-3486-A5B4E3B0F768}"/>
              </a:ext>
            </a:extLst>
          </p:cNvPr>
          <p:cNvSpPr txBox="1"/>
          <p:nvPr/>
        </p:nvSpPr>
        <p:spPr>
          <a:xfrm>
            <a:off x="48325" y="971235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</a:rPr>
              <a:t>ノウハウをまとめた</a:t>
            </a:r>
            <a:endParaRPr kumimoji="1" lang="en-US" altLang="ja-JP" sz="2000" b="1" dirty="0">
              <a:solidFill>
                <a:schemeClr val="bg1"/>
              </a:solidFill>
            </a:endParaRPr>
          </a:p>
          <a:p>
            <a:r>
              <a:rPr kumimoji="1" lang="ja-JP" altLang="en-US" sz="2000" b="1" dirty="0">
                <a:solidFill>
                  <a:schemeClr val="bg1"/>
                </a:solidFill>
              </a:rPr>
              <a:t>資料を無料で</a:t>
            </a:r>
            <a:endParaRPr kumimoji="1" lang="en-US" altLang="ja-JP" sz="2000" b="1" dirty="0">
              <a:solidFill>
                <a:schemeClr val="bg1"/>
              </a:solidFill>
            </a:endParaRPr>
          </a:p>
          <a:p>
            <a:r>
              <a:rPr kumimoji="1" lang="ja-JP" altLang="en-US" sz="2000" b="1" dirty="0">
                <a:solidFill>
                  <a:schemeClr val="bg1"/>
                </a:solidFill>
              </a:rPr>
              <a:t>ダウンロード</a:t>
            </a:r>
            <a:endParaRPr kumimoji="1" lang="en-US" altLang="ja-JP" sz="2000" b="1" dirty="0">
              <a:solidFill>
                <a:schemeClr val="bg1"/>
              </a:solidFill>
            </a:endParaRPr>
          </a:p>
        </p:txBody>
      </p:sp>
      <p:sp>
        <p:nvSpPr>
          <p:cNvPr id="7" name="フローチャート: 代替処理 6">
            <a:extLst>
              <a:ext uri="{FF2B5EF4-FFF2-40B4-BE49-F238E27FC236}">
                <a16:creationId xmlns:a16="http://schemas.microsoft.com/office/drawing/2014/main" id="{9A4165C2-4701-FC13-0B85-78B8C0A024C8}"/>
              </a:ext>
            </a:extLst>
          </p:cNvPr>
          <p:cNvSpPr/>
          <p:nvPr/>
        </p:nvSpPr>
        <p:spPr>
          <a:xfrm>
            <a:off x="145904" y="497882"/>
            <a:ext cx="2263721" cy="303877"/>
          </a:xfrm>
          <a:prstGeom prst="flowChartAlternateProcess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F7BEE7-3915-6A27-1461-6A3505ED68C8}"/>
              </a:ext>
            </a:extLst>
          </p:cNvPr>
          <p:cNvSpPr txBox="1"/>
          <p:nvPr/>
        </p:nvSpPr>
        <p:spPr>
          <a:xfrm>
            <a:off x="287390" y="486638"/>
            <a:ext cx="1980748" cy="31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200" b="1" dirty="0">
                <a:solidFill>
                  <a:srgbClr val="A759DB"/>
                </a:solidFill>
              </a:rPr>
              <a:t>今すぐ製品資料を入手</a:t>
            </a:r>
            <a:endParaRPr kumimoji="1" lang="en-US" altLang="ja-JP" sz="1200" b="1" dirty="0">
              <a:solidFill>
                <a:srgbClr val="A759DB"/>
              </a:solidFill>
            </a:endParaRPr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13D148B4-2569-E220-8590-555A4B2C41DE}"/>
              </a:ext>
            </a:extLst>
          </p:cNvPr>
          <p:cNvSpPr/>
          <p:nvPr/>
        </p:nvSpPr>
        <p:spPr>
          <a:xfrm rot="10800000">
            <a:off x="1167303" y="794249"/>
            <a:ext cx="176107" cy="74584"/>
          </a:xfrm>
          <a:prstGeom prst="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" name="図 50" descr="テキスト, アイコン&#10;&#10;自動的に生成された説明">
            <a:extLst>
              <a:ext uri="{FF2B5EF4-FFF2-40B4-BE49-F238E27FC236}">
                <a16:creationId xmlns:a16="http://schemas.microsoft.com/office/drawing/2014/main" id="{BBC741E4-A20E-A038-531F-7E94FE50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55" y="778951"/>
            <a:ext cx="907323" cy="1005808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524E733-59E2-F7F8-8AE6-608EA952614C}"/>
              </a:ext>
            </a:extLst>
          </p:cNvPr>
          <p:cNvSpPr/>
          <p:nvPr/>
        </p:nvSpPr>
        <p:spPr>
          <a:xfrm>
            <a:off x="0" y="2320740"/>
            <a:ext cx="3617913" cy="403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B7B51BF-A793-C23F-4C81-F28E50197B48}"/>
              </a:ext>
            </a:extLst>
          </p:cNvPr>
          <p:cNvSpPr txBox="1"/>
          <p:nvPr/>
        </p:nvSpPr>
        <p:spPr>
          <a:xfrm>
            <a:off x="1074951" y="2391805"/>
            <a:ext cx="1468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srgbClr val="A759DB"/>
                </a:solidFill>
              </a:rPr>
              <a:t>詳しくはこちら</a:t>
            </a: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6CC2B28D-F9D3-6CFF-17D1-7F696EE96122}"/>
              </a:ext>
            </a:extLst>
          </p:cNvPr>
          <p:cNvSpPr/>
          <p:nvPr/>
        </p:nvSpPr>
        <p:spPr>
          <a:xfrm rot="5400000">
            <a:off x="3329665" y="2493753"/>
            <a:ext cx="89777" cy="57714"/>
          </a:xfrm>
          <a:prstGeom prst="triangle">
            <a:avLst/>
          </a:prstGeom>
          <a:solidFill>
            <a:srgbClr val="A759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BCA1183-29C3-F4DB-E80F-EC72DF66A100}"/>
              </a:ext>
            </a:extLst>
          </p:cNvPr>
          <p:cNvSpPr txBox="1"/>
          <p:nvPr/>
        </p:nvSpPr>
        <p:spPr>
          <a:xfrm>
            <a:off x="276039" y="54387"/>
            <a:ext cx="453970" cy="286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</a:rPr>
              <a:t>ロゴ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844DB464-CE8F-1176-DF09-63B9AEB17DB3}"/>
              </a:ext>
            </a:extLst>
          </p:cNvPr>
          <p:cNvSpPr/>
          <p:nvPr/>
        </p:nvSpPr>
        <p:spPr>
          <a:xfrm>
            <a:off x="138733" y="105031"/>
            <a:ext cx="194948" cy="1949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6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D6C139-76A5-A06D-82F7-D9AAAF7C5F07}"/>
              </a:ext>
            </a:extLst>
          </p:cNvPr>
          <p:cNvSpPr txBox="1"/>
          <p:nvPr/>
        </p:nvSpPr>
        <p:spPr>
          <a:xfrm>
            <a:off x="818940" y="1003369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調査資料の案内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テンプレート</a:t>
            </a:r>
            <a:endParaRPr kumimoji="1" lang="en-US" altLang="ja-JP" sz="2000" b="1" dirty="0"/>
          </a:p>
        </p:txBody>
      </p:sp>
    </p:spTree>
    <p:extLst>
      <p:ext uri="{BB962C8B-B14F-4D97-AF65-F5344CB8AC3E}">
        <p14:creationId xmlns:p14="http://schemas.microsoft.com/office/powerpoint/2010/main" val="3742794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背景パターン&#10;&#10;自動的に生成された説明">
            <a:extLst>
              <a:ext uri="{FF2B5EF4-FFF2-40B4-BE49-F238E27FC236}">
                <a16:creationId xmlns:a16="http://schemas.microsoft.com/office/drawing/2014/main" id="{D45B102A-7B93-89A7-A8BD-2C4BF6F9C7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"/>
            <a:ext cx="3617913" cy="271343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308499-B6C8-9371-D653-0204DF400E54}"/>
              </a:ext>
            </a:extLst>
          </p:cNvPr>
          <p:cNvSpPr txBox="1"/>
          <p:nvPr/>
        </p:nvSpPr>
        <p:spPr>
          <a:xfrm>
            <a:off x="284606" y="58427"/>
            <a:ext cx="453970" cy="286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</a:rPr>
              <a:t>ロゴ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EC6639A2-2733-8BB9-904B-628D6EA9D41D}"/>
              </a:ext>
            </a:extLst>
          </p:cNvPr>
          <p:cNvSpPr/>
          <p:nvPr/>
        </p:nvSpPr>
        <p:spPr>
          <a:xfrm>
            <a:off x="147300" y="109071"/>
            <a:ext cx="194948" cy="1949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 descr="折れ線グラフ&#10;&#10;中程度の精度で自動的に生成された説明">
            <a:extLst>
              <a:ext uri="{FF2B5EF4-FFF2-40B4-BE49-F238E27FC236}">
                <a16:creationId xmlns:a16="http://schemas.microsoft.com/office/drawing/2014/main" id="{1E948DBE-1F57-D132-E65E-DA40A5B38AD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20" y="445729"/>
            <a:ext cx="2421834" cy="157020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FF7BEE7-3915-6A27-1461-6A3505ED68C8}"/>
              </a:ext>
            </a:extLst>
          </p:cNvPr>
          <p:cNvSpPr txBox="1"/>
          <p:nvPr/>
        </p:nvSpPr>
        <p:spPr>
          <a:xfrm>
            <a:off x="140503" y="449798"/>
            <a:ext cx="3336905" cy="101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400" b="1" dirty="0">
                <a:solidFill>
                  <a:srgbClr val="002060"/>
                </a:solidFill>
                <a:highlight>
                  <a:srgbClr val="FFFFFF"/>
                </a:highlight>
              </a:rPr>
              <a:t>最新の調査データを</a:t>
            </a:r>
            <a:endParaRPr kumimoji="1" lang="en-US" altLang="ja-JP" sz="2400" b="1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400" b="1" dirty="0">
                <a:solidFill>
                  <a:srgbClr val="002060"/>
                </a:solidFill>
                <a:highlight>
                  <a:srgbClr val="FFFFFF"/>
                </a:highlight>
              </a:rPr>
              <a:t>今すぐ確認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5A9CA4-AB4E-4BBC-C49D-010BB48222B0}"/>
              </a:ext>
            </a:extLst>
          </p:cNvPr>
          <p:cNvSpPr txBox="1"/>
          <p:nvPr/>
        </p:nvSpPr>
        <p:spPr>
          <a:xfrm>
            <a:off x="188241" y="1461150"/>
            <a:ext cx="3336905" cy="631904"/>
          </a:xfrm>
          <a:prstGeom prst="rect">
            <a:avLst/>
          </a:prstGeom>
          <a:noFill/>
          <a:ln>
            <a:noFill/>
          </a:ln>
          <a:effectLst>
            <a:outerShdw dist="12700" dir="2100000" algn="ctr" rotWithShape="0">
              <a:schemeClr val="tx1">
                <a:alpha val="2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400" b="1" i="0" dirty="0">
                <a:solidFill>
                  <a:schemeClr val="bg1"/>
                </a:solidFill>
                <a:effectLst>
                  <a:outerShdw dist="25400" dir="21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</a:rPr>
              <a:t>実践的なアドバイスが満載の資料を</a:t>
            </a:r>
            <a:endParaRPr lang="en-US" altLang="ja-JP" sz="1400" b="1" i="0" dirty="0">
              <a:solidFill>
                <a:schemeClr val="bg1"/>
              </a:solidFill>
              <a:effectLst>
                <a:outerShdw dist="25400" dir="2100000" algn="tl" rotWithShape="0">
                  <a:prstClr val="black">
                    <a:alpha val="10000"/>
                  </a:prstClr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ja-JP" altLang="en-US" sz="1400" b="1" i="0" dirty="0">
                <a:solidFill>
                  <a:schemeClr val="bg1"/>
                </a:solidFill>
                <a:effectLst>
                  <a:outerShdw dist="25400" dir="2100000" algn="tl" rotWithShape="0">
                    <a:prstClr val="black">
                      <a:alpha val="10000"/>
                    </a:prstClr>
                  </a:outerShdw>
                </a:effectLst>
                <a:latin typeface="Arial" panose="020B0604020202020204" pitchFamily="34" charset="0"/>
              </a:rPr>
              <a:t>お届けします</a:t>
            </a:r>
            <a:endParaRPr kumimoji="1" lang="ja-JP" altLang="en-US" sz="1400" b="1" dirty="0">
              <a:solidFill>
                <a:schemeClr val="bg1"/>
              </a:solidFill>
              <a:effectLst>
                <a:outerShdw dist="25400" dir="2100000" algn="tl" rotWithShape="0">
                  <a:prstClr val="black">
                    <a:alpha val="10000"/>
                  </a:prstClr>
                </a:outerShdw>
              </a:effectLst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4BC377A-9D3A-0322-AEF5-55F4D0F10C65}"/>
              </a:ext>
            </a:extLst>
          </p:cNvPr>
          <p:cNvSpPr/>
          <p:nvPr/>
        </p:nvSpPr>
        <p:spPr>
          <a:xfrm>
            <a:off x="0" y="2225436"/>
            <a:ext cx="3617913" cy="4891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1400" b="1" dirty="0">
                <a:solidFill>
                  <a:schemeClr val="bg1"/>
                </a:solidFill>
              </a:rPr>
              <a:t>詳しくはこちら</a:t>
            </a:r>
          </a:p>
        </p:txBody>
      </p: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E7E86C33-54D0-CD3C-CC0F-0342A1A4AD67}"/>
              </a:ext>
            </a:extLst>
          </p:cNvPr>
          <p:cNvSpPr/>
          <p:nvPr/>
        </p:nvSpPr>
        <p:spPr>
          <a:xfrm rot="5400000">
            <a:off x="3379595" y="2449891"/>
            <a:ext cx="81598" cy="570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68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910</TotalTime>
  <Words>629</Words>
  <Application>Microsoft Office PowerPoint</Application>
  <PresentationFormat>ユーザー設定</PresentationFormat>
  <Paragraphs>200</Paragraphs>
  <Slides>32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9" baseType="lpstr">
      <vt:lpstr>游ゴシック</vt:lpstr>
      <vt:lpstr>Arial</vt:lpstr>
      <vt:lpstr>Avenir Next LT Pro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株式会社ラクス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髙橋 瑞代</dc:creator>
  <cp:lastModifiedBy>Hiroshi Takashima</cp:lastModifiedBy>
  <cp:revision>15</cp:revision>
  <dcterms:created xsi:type="dcterms:W3CDTF">2024-05-17T00:58:17Z</dcterms:created>
  <dcterms:modified xsi:type="dcterms:W3CDTF">2024-06-04T10:05:18Z</dcterms:modified>
</cp:coreProperties>
</file>